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2" r:id="rId5"/>
    <p:sldId id="273" r:id="rId6"/>
    <p:sldId id="274" r:id="rId7"/>
    <p:sldId id="275" r:id="rId8"/>
  </p:sldIdLst>
  <p:sldSz cx="7561263" cy="10693400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73D50A-3022-ECF3-45B4-D406F4E8CEBF}" name="Jack_Lyu呂順杰" initials="J" userId="S::Jack_Lyu@coolermaster.com.cn::be370091-fac8-4650-9eb3-8e2ab757e2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5819A-08A9-7042-335B-B5D16C7683EF}" v="62" dt="2023-08-01T11:31:15.402"/>
    <p1510:client id="{06D08B6C-EEEA-57AD-F3E1-DB646A9FB835}" v="156" dt="2023-07-07T06:27:08.210"/>
    <p1510:client id="{EBFE9D2E-B63B-41B0-ADCF-A1CA6728FD26}" v="6" dt="2023-07-13T04:23:06.810"/>
    <p1510:client id="{0A405203-B5EF-E105-A391-099AD7A8C42C}" v="17" dt="2023-09-21T15:28:25.749"/>
    <p1510:client id="{BAE52308-D8F3-FE90-26A0-A632700AC5D3}" v="44" dt="2023-09-21T03:57:55.117"/>
    <p1510:client id="{41F18033-ABC1-4313-8E4E-842B33E49C66}" v="10" dt="2023-07-11T08:44:20.328"/>
    <p1510:client id="{2B5DB017-47DF-8D94-0E38-FA12AE4FBCE0}" v="90" dt="2023-10-20T14:05:38.365"/>
    <p1510:client id="{3EC43AB4-2DF2-7D30-BA1E-B143300C978F}" v="8" dt="2023-10-30T02:59:03.338"/>
    <p1510:client id="{35EE9C43-A6ED-ADBE-ECC8-725EC4CB48DE}" v="527" dt="2023-09-13T07:17:48.091"/>
    <p1510:client id="{654A24A4-EFA1-4F43-5D52-4ED3ABCF1A78}" v="36" dt="2023-10-04T09:23:52.263"/>
    <p1510:client id="{469AEF75-9A60-BBCA-3223-463E84DA2233}" v="8" dt="2023-10-06T08:55:29.789"/>
    <p1510:client id="{B380DD67-BE11-1AA4-F302-0C0EBBB3CA8A}" v="9" dt="2023-11-02T05:21:04.929"/>
    <p1510:client id="{72EAFFEE-8A2F-1F63-39FF-6B4198EC9A9B}" v="30" dt="2023-07-13T06:14:18.226"/>
    <p1510:client id="{7A5C8822-96BC-4873-AFA0-1C6FB9B6EA05}" v="5" dt="2023-10-23T07:10:21.521"/>
    <p1510:client id="{98BBDDF0-2E8D-79A8-FDD1-F3FCA232EBD8}" v="899" dt="2023-07-07T06:19:45.482"/>
    <p1510:client id="{9C23AB54-5ADE-9385-42CD-8189291A5837}" v="11" dt="2023-07-13T06:27:49.272"/>
    <p1510:client id="{A5F64CE7-C74B-589D-9821-A7B8B5748E74}" v="233" dt="2023-07-11T10:36:23.499"/>
    <p1510:client id="{AB425E3F-30EA-49D1-A877-AA77F4E327EF}" v="21" dt="2023-07-11T08:46:09.179"/>
    <p1510:client id="{ACD7D23D-70E8-DC13-CE50-4D3933B39342}" v="97" dt="2023-10-02T17:29:48.430"/>
    <p1510:client id="{C3C14A55-7E4F-201E-AC80-61FBC3DF690C}" v="14" dt="2023-07-20T07:12:31.234"/>
    <p1510:client id="{D81CD7BF-D807-EC47-ECC7-EA85A644D88C}" v="2" dt="2023-10-19T07:45:48.923"/>
    <p1510:client id="{ECA0A231-0714-5EE9-31C6-4FDC5A331590}" v="1" dt="2023-10-23T04:29:37.437"/>
    <p1510:client id="{ED423BF2-1509-DB9C-1867-6DF9E5169127}" v="85" dt="2023-07-13T04:08:14.091"/>
    <p1510:client id="{F057ED73-A34E-DF6D-048B-DCBA87BFC85B}" v="7" dt="2023-10-25T06:02:32.587"/>
    <p1510:client id="{F0F86BAD-C718-471B-A3D2-ED8F51ED1984}" v="16" dt="2023-10-23T06:59:57.092"/>
    <p1510:client id="{F532AC47-B8BC-9C3E-CB21-81633901E15F}" v="8" dt="2023-07-11T08:55:01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8"/>
    <p:restoredTop sz="94694"/>
  </p:normalViewPr>
  <p:slideViewPr>
    <p:cSldViewPr snapToGrid="0">
      <p:cViewPr>
        <p:scale>
          <a:sx n="80" d="100"/>
          <a:sy n="80" d="100"/>
        </p:scale>
        <p:origin x="1424" y="-1276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_Chang 張智瑋" userId="S::robin_chang@coolermaster.com.tw::8ccc71ed-a58c-4b3b-be19-d7b365d618fd" providerId="AD" clId="Web-{F057ED73-A34E-DF6D-048B-DCBA87BFC85B}"/>
    <pc:docChg chg="modSld">
      <pc:chgData name="Robin_Chang 張智瑋" userId="S::robin_chang@coolermaster.com.tw::8ccc71ed-a58c-4b3b-be19-d7b365d618fd" providerId="AD" clId="Web-{F057ED73-A34E-DF6D-048B-DCBA87BFC85B}" dt="2023-10-25T06:02:32.587" v="6"/>
      <pc:docMkLst>
        <pc:docMk/>
      </pc:docMkLst>
      <pc:sldChg chg="addSp delSp modSp">
        <pc:chgData name="Robin_Chang 張智瑋" userId="S::robin_chang@coolermaster.com.tw::8ccc71ed-a58c-4b3b-be19-d7b365d618fd" providerId="AD" clId="Web-{F057ED73-A34E-DF6D-048B-DCBA87BFC85B}" dt="2023-10-25T06:02:32.587" v="6"/>
        <pc:sldMkLst>
          <pc:docMk/>
          <pc:sldMk cId="634963886" sldId="265"/>
        </pc:sldMkLst>
        <pc:picChg chg="add mod">
          <ac:chgData name="Robin_Chang 張智瑋" userId="S::robin_chang@coolermaster.com.tw::8ccc71ed-a58c-4b3b-be19-d7b365d618fd" providerId="AD" clId="Web-{F057ED73-A34E-DF6D-048B-DCBA87BFC85B}" dt="2023-10-25T06:02:27.008" v="3" actId="1076"/>
          <ac:picMkLst>
            <pc:docMk/>
            <pc:sldMk cId="634963886" sldId="265"/>
            <ac:picMk id="20" creationId="{587B5001-3ED8-EB6E-479F-B87D4F829948}"/>
          </ac:picMkLst>
        </pc:picChg>
        <pc:picChg chg="add mod ord">
          <ac:chgData name="Robin_Chang 張智瑋" userId="S::robin_chang@coolermaster.com.tw::8ccc71ed-a58c-4b3b-be19-d7b365d618fd" providerId="AD" clId="Web-{F057ED73-A34E-DF6D-048B-DCBA87BFC85B}" dt="2023-10-25T06:02:31.821" v="5"/>
          <ac:picMkLst>
            <pc:docMk/>
            <pc:sldMk cId="634963886" sldId="265"/>
            <ac:picMk id="22" creationId="{0577253D-1718-199D-2E44-9ECF56468750}"/>
          </ac:picMkLst>
        </pc:picChg>
        <pc:picChg chg="del">
          <ac:chgData name="Robin_Chang 張智瑋" userId="S::robin_chang@coolermaster.com.tw::8ccc71ed-a58c-4b3b-be19-d7b365d618fd" providerId="AD" clId="Web-{F057ED73-A34E-DF6D-048B-DCBA87BFC85B}" dt="2023-10-25T06:02:29.040" v="4"/>
          <ac:picMkLst>
            <pc:docMk/>
            <pc:sldMk cId="634963886" sldId="265"/>
            <ac:picMk id="23" creationId="{FE49C6B2-B9DC-2D12-7FD4-A86184333887}"/>
          </ac:picMkLst>
        </pc:picChg>
        <pc:picChg chg="del">
          <ac:chgData name="Robin_Chang 張智瑋" userId="S::robin_chang@coolermaster.com.tw::8ccc71ed-a58c-4b3b-be19-d7b365d618fd" providerId="AD" clId="Web-{F057ED73-A34E-DF6D-048B-DCBA87BFC85B}" dt="2023-10-25T06:02:32.587" v="6"/>
          <ac:picMkLst>
            <pc:docMk/>
            <pc:sldMk cId="634963886" sldId="265"/>
            <ac:picMk id="24" creationId="{64520CFB-E381-D7F4-29C1-3C770050691D}"/>
          </ac:picMkLst>
        </pc:picChg>
      </pc:sldChg>
    </pc:docChg>
  </pc:docChgLst>
  <pc:docChgLst>
    <pc:chgData name="Buzz_Mai 麥朝瀚" userId="S::buzz_mai@coolermaster.com.tw::f7a3d935-5fdf-4c9c-8b3b-c86d38916273" providerId="AD" clId="Web-{9C23AB54-5ADE-9385-42CD-8189291A5837}"/>
    <pc:docChg chg="modSld">
      <pc:chgData name="Buzz_Mai 麥朝瀚" userId="S::buzz_mai@coolermaster.com.tw::f7a3d935-5fdf-4c9c-8b3b-c86d38916273" providerId="AD" clId="Web-{9C23AB54-5ADE-9385-42CD-8189291A5837}" dt="2023-07-13T06:27:49.272" v="9"/>
      <pc:docMkLst>
        <pc:docMk/>
      </pc:docMkLst>
      <pc:sldChg chg="addSp delSp modSp">
        <pc:chgData name="Buzz_Mai 麥朝瀚" userId="S::buzz_mai@coolermaster.com.tw::f7a3d935-5fdf-4c9c-8b3b-c86d38916273" providerId="AD" clId="Web-{9C23AB54-5ADE-9385-42CD-8189291A5837}" dt="2023-07-13T06:27:49.272" v="9"/>
        <pc:sldMkLst>
          <pc:docMk/>
          <pc:sldMk cId="634963886" sldId="265"/>
        </pc:sldMkLst>
        <pc:picChg chg="del mod">
          <ac:chgData name="Buzz_Mai 麥朝瀚" userId="S::buzz_mai@coolermaster.com.tw::f7a3d935-5fdf-4c9c-8b3b-c86d38916273" providerId="AD" clId="Web-{9C23AB54-5ADE-9385-42CD-8189291A5837}" dt="2023-07-13T06:27:49.272" v="9"/>
          <ac:picMkLst>
            <pc:docMk/>
            <pc:sldMk cId="634963886" sldId="265"/>
            <ac:picMk id="10" creationId="{FE0A1835-25A6-1A55-B1C9-360749194CBF}"/>
          </ac:picMkLst>
        </pc:picChg>
        <pc:picChg chg="add mod ord">
          <ac:chgData name="Buzz_Mai 麥朝瀚" userId="S::buzz_mai@coolermaster.com.tw::f7a3d935-5fdf-4c9c-8b3b-c86d38916273" providerId="AD" clId="Web-{9C23AB54-5ADE-9385-42CD-8189291A5837}" dt="2023-07-13T06:27:45.772" v="7"/>
          <ac:picMkLst>
            <pc:docMk/>
            <pc:sldMk cId="634963886" sldId="265"/>
            <ac:picMk id="13" creationId="{138F6388-8DA6-3010-1E98-D9EC7BDC8275}"/>
          </ac:picMkLst>
        </pc:picChg>
      </pc:sldChg>
    </pc:docChg>
  </pc:docChgLst>
  <pc:docChgLst>
    <pc:chgData name="Katthy_Tao 陶寶明珠" userId="S::katthy_tao@coolermaster.com.tw::696468c9-0cc1-4cc7-9f64-9678b05ad8c0" providerId="AD" clId="Web-{35EE9C43-A6ED-ADBE-ECC8-725EC4CB48DE}"/>
    <pc:docChg chg="modSld">
      <pc:chgData name="Katthy_Tao 陶寶明珠" userId="S::katthy_tao@coolermaster.com.tw::696468c9-0cc1-4cc7-9f64-9678b05ad8c0" providerId="AD" clId="Web-{35EE9C43-A6ED-ADBE-ECC8-725EC4CB48DE}" dt="2023-09-13T07:17:48.091" v="441" actId="1076"/>
      <pc:docMkLst>
        <pc:docMk/>
      </pc:docMkLst>
      <pc:sldChg chg="modSp">
        <pc:chgData name="Katthy_Tao 陶寶明珠" userId="S::katthy_tao@coolermaster.com.tw::696468c9-0cc1-4cc7-9f64-9678b05ad8c0" providerId="AD" clId="Web-{35EE9C43-A6ED-ADBE-ECC8-725EC4CB48DE}" dt="2023-09-13T07:17:48.091" v="441" actId="1076"/>
        <pc:sldMkLst>
          <pc:docMk/>
          <pc:sldMk cId="842774925" sldId="263"/>
        </pc:sldMkLst>
        <pc:spChg chg="mod">
          <ac:chgData name="Katthy_Tao 陶寶明珠" userId="S::katthy_tao@coolermaster.com.tw::696468c9-0cc1-4cc7-9f64-9678b05ad8c0" providerId="AD" clId="Web-{35EE9C43-A6ED-ADBE-ECC8-725EC4CB48DE}" dt="2023-09-13T07:17:48.091" v="441" actId="1076"/>
          <ac:spMkLst>
            <pc:docMk/>
            <pc:sldMk cId="842774925" sldId="263"/>
            <ac:spMk id="4" creationId="{8C64372D-AD08-49E1-94C3-2667A007C048}"/>
          </ac:spMkLst>
        </pc:spChg>
      </pc:sldChg>
      <pc:sldChg chg="addSp delSp modSp">
        <pc:chgData name="Katthy_Tao 陶寶明珠" userId="S::katthy_tao@coolermaster.com.tw::696468c9-0cc1-4cc7-9f64-9678b05ad8c0" providerId="AD" clId="Web-{35EE9C43-A6ED-ADBE-ECC8-725EC4CB48DE}" dt="2023-09-13T07:12:03.546" v="163"/>
        <pc:sldMkLst>
          <pc:docMk/>
          <pc:sldMk cId="4030692058" sldId="266"/>
        </pc:sldMkLst>
        <pc:graphicFrameChg chg="add del mod modGraphic">
          <ac:chgData name="Katthy_Tao 陶寶明珠" userId="S::katthy_tao@coolermaster.com.tw::696468c9-0cc1-4cc7-9f64-9678b05ad8c0" providerId="AD" clId="Web-{35EE9C43-A6ED-ADBE-ECC8-725EC4CB48DE}" dt="2023-09-13T06:59:38.080" v="126"/>
          <ac:graphicFrameMkLst>
            <pc:docMk/>
            <pc:sldMk cId="4030692058" sldId="266"/>
            <ac:graphicFrameMk id="3" creationId="{CE27FE7E-C159-18E6-97B9-B853A4EC044D}"/>
          </ac:graphicFrameMkLst>
        </pc:graphicFrameChg>
        <pc:graphicFrameChg chg="add del mod">
          <ac:chgData name="Katthy_Tao 陶寶明珠" userId="S::katthy_tao@coolermaster.com.tw::696468c9-0cc1-4cc7-9f64-9678b05ad8c0" providerId="AD" clId="Web-{35EE9C43-A6ED-ADBE-ECC8-725EC4CB48DE}" dt="2023-09-13T07:12:03.546" v="163"/>
          <ac:graphicFrameMkLst>
            <pc:docMk/>
            <pc:sldMk cId="4030692058" sldId="266"/>
            <ac:graphicFrameMk id="6" creationId="{B33B3664-6EC3-2981-F5CC-44280CD5CE6A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6:59:28.267" v="125"/>
          <ac:graphicFrameMkLst>
            <pc:docMk/>
            <pc:sldMk cId="4030692058" sldId="266"/>
            <ac:graphicFrameMk id="10" creationId="{10CD2E76-2495-9CDC-45AD-49AB8705321A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7:11:55.562" v="162"/>
          <ac:graphicFrameMkLst>
            <pc:docMk/>
            <pc:sldMk cId="4030692058" sldId="266"/>
            <ac:graphicFrameMk id="12" creationId="{6EC10C5E-C0C2-8D06-7C55-65DC459894FE}"/>
          </ac:graphicFrameMkLst>
        </pc:graphicFrameChg>
      </pc:sldChg>
      <pc:sldChg chg="addSp delSp modSp">
        <pc:chgData name="Katthy_Tao 陶寶明珠" userId="S::katthy_tao@coolermaster.com.tw::696468c9-0cc1-4cc7-9f64-9678b05ad8c0" providerId="AD" clId="Web-{35EE9C43-A6ED-ADBE-ECC8-725EC4CB48DE}" dt="2023-09-13T07:17:22.590" v="439"/>
        <pc:sldMkLst>
          <pc:docMk/>
          <pc:sldMk cId="1476741263" sldId="267"/>
        </pc:sldMkLst>
        <pc:graphicFrameChg chg="add del mod">
          <ac:chgData name="Katthy_Tao 陶寶明珠" userId="S::katthy_tao@coolermaster.com.tw::696468c9-0cc1-4cc7-9f64-9678b05ad8c0" providerId="AD" clId="Web-{35EE9C43-A6ED-ADBE-ECC8-725EC4CB48DE}" dt="2023-09-13T07:14:51.225" v="230"/>
          <ac:graphicFrameMkLst>
            <pc:docMk/>
            <pc:sldMk cId="1476741263" sldId="267"/>
            <ac:graphicFrameMk id="3" creationId="{9CEAA995-90D1-E9B2-E21C-A22D526863F9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7:15:47.555" v="377"/>
          <ac:graphicFrameMkLst>
            <pc:docMk/>
            <pc:sldMk cId="1476741263" sldId="267"/>
            <ac:graphicFrameMk id="5" creationId="{EADFC9D3-3166-F02E-B9DF-D5143BCED57C}"/>
          </ac:graphicFrameMkLst>
        </pc:graphicFrameChg>
        <pc:graphicFrameChg chg="add del mod modGraphic">
          <ac:chgData name="Katthy_Tao 陶寶明珠" userId="S::katthy_tao@coolermaster.com.tw::696468c9-0cc1-4cc7-9f64-9678b05ad8c0" providerId="AD" clId="Web-{35EE9C43-A6ED-ADBE-ECC8-725EC4CB48DE}" dt="2023-09-13T07:17:22.590" v="439"/>
          <ac:graphicFrameMkLst>
            <pc:docMk/>
            <pc:sldMk cId="1476741263" sldId="267"/>
            <ac:graphicFrameMk id="6" creationId="{51AF0768-3228-6687-60EF-265962ABE1FD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7:17:13.965" v="438"/>
          <ac:graphicFrameMkLst>
            <pc:docMk/>
            <pc:sldMk cId="1476741263" sldId="267"/>
            <ac:graphicFrameMk id="7" creationId="{84BF2076-48B6-D5AD-33E4-CF9A7E148271}"/>
          </ac:graphicFrameMkLst>
        </pc:graphicFrameChg>
      </pc:sldChg>
    </pc:docChg>
  </pc:docChgLst>
  <pc:docChgLst>
    <pc:chgData name="Jennifer_Wang 王雅慶" userId="S::jennifer_wang@coolermaster.com.tw::e7bfbf6a-21a7-4341-ae60-197248879a66" providerId="AD" clId="Web-{7A5C8822-96BC-4873-AFA0-1C6FB9B6EA05}"/>
    <pc:docChg chg="modSld">
      <pc:chgData name="Jennifer_Wang 王雅慶" userId="S::jennifer_wang@coolermaster.com.tw::e7bfbf6a-21a7-4341-ae60-197248879a66" providerId="AD" clId="Web-{7A5C8822-96BC-4873-AFA0-1C6FB9B6EA05}" dt="2023-10-23T07:10:20.740" v="2" actId="20577"/>
      <pc:docMkLst>
        <pc:docMk/>
      </pc:docMkLst>
      <pc:sldChg chg="modSp">
        <pc:chgData name="Jennifer_Wang 王雅慶" userId="S::jennifer_wang@coolermaster.com.tw::e7bfbf6a-21a7-4341-ae60-197248879a66" providerId="AD" clId="Web-{7A5C8822-96BC-4873-AFA0-1C6FB9B6EA05}" dt="2023-10-23T07:10:20.740" v="2" actId="20577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7A5C8822-96BC-4873-AFA0-1C6FB9B6EA05}" dt="2023-10-23T07:10:20.740" v="2" actId="20577"/>
          <ac:spMkLst>
            <pc:docMk/>
            <pc:sldMk cId="634963886" sldId="265"/>
            <ac:spMk id="3" creationId="{C1BC2FFE-5E97-4397-A52D-414DC2BF3BF8}"/>
          </ac:spMkLst>
        </pc:spChg>
      </pc:sldChg>
    </pc:docChg>
  </pc:docChgLst>
  <pc:docChgLst>
    <pc:chgData name="Jennifer_Wang 王雅慶" userId="S::jennifer_wang@coolermaster.com.tw::e7bfbf6a-21a7-4341-ae60-197248879a66" providerId="AD" clId="Web-{3EC43AB4-2DF2-7D30-BA1E-B143300C978F}"/>
    <pc:docChg chg="modSld">
      <pc:chgData name="Jennifer_Wang 王雅慶" userId="S::jennifer_wang@coolermaster.com.tw::e7bfbf6a-21a7-4341-ae60-197248879a66" providerId="AD" clId="Web-{3EC43AB4-2DF2-7D30-BA1E-B143300C978F}" dt="2023-10-30T02:59:03.338" v="7"/>
      <pc:docMkLst>
        <pc:docMk/>
      </pc:docMkLst>
      <pc:sldChg chg="delSp modSp">
        <pc:chgData name="Jennifer_Wang 王雅慶" userId="S::jennifer_wang@coolermaster.com.tw::e7bfbf6a-21a7-4341-ae60-197248879a66" providerId="AD" clId="Web-{3EC43AB4-2DF2-7D30-BA1E-B143300C978F}" dt="2023-10-30T02:58:06.805" v="2"/>
        <pc:sldMkLst>
          <pc:docMk/>
          <pc:sldMk cId="842774925" sldId="263"/>
        </pc:sldMkLst>
        <pc:spChg chg="del">
          <ac:chgData name="Jennifer_Wang 王雅慶" userId="S::jennifer_wang@coolermaster.com.tw::e7bfbf6a-21a7-4341-ae60-197248879a66" providerId="AD" clId="Web-{3EC43AB4-2DF2-7D30-BA1E-B143300C978F}" dt="2023-10-30T02:58:06.805" v="2"/>
          <ac:spMkLst>
            <pc:docMk/>
            <pc:sldMk cId="842774925" sldId="263"/>
            <ac:spMk id="8" creationId="{B85A1FD7-091A-D862-4A37-11703CDD1EC3}"/>
          </ac:spMkLst>
        </pc:spChg>
        <pc:spChg chg="mod">
          <ac:chgData name="Jennifer_Wang 王雅慶" userId="S::jennifer_wang@coolermaster.com.tw::e7bfbf6a-21a7-4341-ae60-197248879a66" providerId="AD" clId="Web-{3EC43AB4-2DF2-7D30-BA1E-B143300C978F}" dt="2023-10-30T02:57:15.647" v="1" actId="20577"/>
          <ac:spMkLst>
            <pc:docMk/>
            <pc:sldMk cId="842774925" sldId="263"/>
            <ac:spMk id="11" creationId="{DE1B7B5F-AA03-468C-9E93-2936199B1307}"/>
          </ac:spMkLst>
        </pc:spChg>
      </pc:sldChg>
      <pc:sldChg chg="delSp">
        <pc:chgData name="Jennifer_Wang 王雅慶" userId="S::jennifer_wang@coolermaster.com.tw::e7bfbf6a-21a7-4341-ae60-197248879a66" providerId="AD" clId="Web-{3EC43AB4-2DF2-7D30-BA1E-B143300C978F}" dt="2023-10-30T02:59:03.338" v="7"/>
        <pc:sldMkLst>
          <pc:docMk/>
          <pc:sldMk cId="634963886" sldId="265"/>
        </pc:sldMkLst>
        <pc:spChg chg="del">
          <ac:chgData name="Jennifer_Wang 王雅慶" userId="S::jennifer_wang@coolermaster.com.tw::e7bfbf6a-21a7-4341-ae60-197248879a66" providerId="AD" clId="Web-{3EC43AB4-2DF2-7D30-BA1E-B143300C978F}" dt="2023-10-30T02:59:01.353" v="4"/>
          <ac:spMkLst>
            <pc:docMk/>
            <pc:sldMk cId="634963886" sldId="265"/>
            <ac:spMk id="12" creationId="{C2677EC7-BFB4-67BD-C645-00F69F796525}"/>
          </ac:spMkLst>
        </pc:spChg>
        <pc:spChg chg="del">
          <ac:chgData name="Jennifer_Wang 王雅慶" userId="S::jennifer_wang@coolermaster.com.tw::e7bfbf6a-21a7-4341-ae60-197248879a66" providerId="AD" clId="Web-{3EC43AB4-2DF2-7D30-BA1E-B143300C978F}" dt="2023-10-30T02:59:03.338" v="7"/>
          <ac:spMkLst>
            <pc:docMk/>
            <pc:sldMk cId="634963886" sldId="265"/>
            <ac:spMk id="13" creationId="{3F88CA34-3BD8-6452-32F7-D400A1078C44}"/>
          </ac:spMkLst>
        </pc:spChg>
        <pc:spChg chg="del">
          <ac:chgData name="Jennifer_Wang 王雅慶" userId="S::jennifer_wang@coolermaster.com.tw::e7bfbf6a-21a7-4341-ae60-197248879a66" providerId="AD" clId="Web-{3EC43AB4-2DF2-7D30-BA1E-B143300C978F}" dt="2023-10-30T02:59:03.338" v="6"/>
          <ac:spMkLst>
            <pc:docMk/>
            <pc:sldMk cId="634963886" sldId="265"/>
            <ac:spMk id="16" creationId="{3F88CA34-3BD8-6452-32F7-D400A1078C44}"/>
          </ac:spMkLst>
        </pc:spChg>
        <pc:spChg chg="del">
          <ac:chgData name="Jennifer_Wang 王雅慶" userId="S::jennifer_wang@coolermaster.com.tw::e7bfbf6a-21a7-4341-ae60-197248879a66" providerId="AD" clId="Web-{3EC43AB4-2DF2-7D30-BA1E-B143300C978F}" dt="2023-10-30T02:59:00.291" v="3"/>
          <ac:spMkLst>
            <pc:docMk/>
            <pc:sldMk cId="634963886" sldId="265"/>
            <ac:spMk id="17" creationId="{3F88CA34-3BD8-6452-32F7-D400A1078C44}"/>
          </ac:spMkLst>
        </pc:spChg>
        <pc:picChg chg="del">
          <ac:chgData name="Jennifer_Wang 王雅慶" userId="S::jennifer_wang@coolermaster.com.tw::e7bfbf6a-21a7-4341-ae60-197248879a66" providerId="AD" clId="Web-{3EC43AB4-2DF2-7D30-BA1E-B143300C978F}" dt="2023-10-30T02:59:02.135" v="5"/>
          <ac:picMkLst>
            <pc:docMk/>
            <pc:sldMk cId="634963886" sldId="265"/>
            <ac:picMk id="11" creationId="{58AD97DB-4E21-9B28-657F-1CA3C1082E4C}"/>
          </ac:picMkLst>
        </pc:picChg>
      </pc:sldChg>
    </pc:docChg>
  </pc:docChgLst>
  <pc:docChgLst>
    <pc:chgData name="Buzz_Mai 麥朝瀚" userId="S::buzz_mai@coolermaster.com.tw::f7a3d935-5fdf-4c9c-8b3b-c86d38916273" providerId="AD" clId="Web-{ED423BF2-1509-DB9C-1867-6DF9E5169127}"/>
    <pc:docChg chg="modSld">
      <pc:chgData name="Buzz_Mai 麥朝瀚" userId="S::buzz_mai@coolermaster.com.tw::f7a3d935-5fdf-4c9c-8b3b-c86d38916273" providerId="AD" clId="Web-{ED423BF2-1509-DB9C-1867-6DF9E5169127}" dt="2023-07-13T04:08:14.091" v="78" actId="1076"/>
      <pc:docMkLst>
        <pc:docMk/>
      </pc:docMkLst>
      <pc:sldChg chg="addSp delSp modSp">
        <pc:chgData name="Buzz_Mai 麥朝瀚" userId="S::buzz_mai@coolermaster.com.tw::f7a3d935-5fdf-4c9c-8b3b-c86d38916273" providerId="AD" clId="Web-{ED423BF2-1509-DB9C-1867-6DF9E5169127}" dt="2023-07-13T03:36:42.780" v="18"/>
        <pc:sldMkLst>
          <pc:docMk/>
          <pc:sldMk cId="842774925" sldId="263"/>
        </pc:sldMkLst>
        <pc:spChg chg="del">
          <ac:chgData name="Buzz_Mai 麥朝瀚" userId="S::buzz_mai@coolermaster.com.tw::f7a3d935-5fdf-4c9c-8b3b-c86d38916273" providerId="AD" clId="Web-{ED423BF2-1509-DB9C-1867-6DF9E5169127}" dt="2023-07-13T03:36:42.780" v="18"/>
          <ac:spMkLst>
            <pc:docMk/>
            <pc:sldMk cId="842774925" sldId="263"/>
            <ac:spMk id="6" creationId="{63AE1754-DB9B-E590-572D-572F5F7925C2}"/>
          </ac:spMkLst>
        </pc:spChg>
        <pc:spChg chg="del mod">
          <ac:chgData name="Buzz_Mai 麥朝瀚" userId="S::buzz_mai@coolermaster.com.tw::f7a3d935-5fdf-4c9c-8b3b-c86d38916273" providerId="AD" clId="Web-{ED423BF2-1509-DB9C-1867-6DF9E5169127}" dt="2023-07-13T02:51:37.974" v="11"/>
          <ac:spMkLst>
            <pc:docMk/>
            <pc:sldMk cId="842774925" sldId="263"/>
            <ac:spMk id="8" creationId="{396E691D-B722-B1B2-2091-B3BF06666C4E}"/>
          </ac:spMkLst>
        </pc:spChg>
        <pc:spChg chg="add del mod">
          <ac:chgData name="Buzz_Mai 麥朝瀚" userId="S::buzz_mai@coolermaster.com.tw::f7a3d935-5fdf-4c9c-8b3b-c86d38916273" providerId="AD" clId="Web-{ED423BF2-1509-DB9C-1867-6DF9E5169127}" dt="2023-07-13T02:50:14.174" v="7"/>
          <ac:spMkLst>
            <pc:docMk/>
            <pc:sldMk cId="842774925" sldId="263"/>
            <ac:spMk id="12" creationId="{3A45B772-093D-EC74-2BD6-08FAD2FA6A1F}"/>
          </ac:spMkLst>
        </pc:spChg>
        <pc:spChg chg="add del mod">
          <ac:chgData name="Buzz_Mai 麥朝瀚" userId="S::buzz_mai@coolermaster.com.tw::f7a3d935-5fdf-4c9c-8b3b-c86d38916273" providerId="AD" clId="Web-{ED423BF2-1509-DB9C-1867-6DF9E5169127}" dt="2023-07-13T02:50:20.768" v="9"/>
          <ac:spMkLst>
            <pc:docMk/>
            <pc:sldMk cId="842774925" sldId="263"/>
            <ac:spMk id="14" creationId="{B84F3ACA-FA27-5E9C-012A-72B018960AC7}"/>
          </ac:spMkLst>
        </pc:spChg>
        <pc:picChg chg="add mod ord">
          <ac:chgData name="Buzz_Mai 麥朝瀚" userId="S::buzz_mai@coolermaster.com.tw::f7a3d935-5fdf-4c9c-8b3b-c86d38916273" providerId="AD" clId="Web-{ED423BF2-1509-DB9C-1867-6DF9E5169127}" dt="2023-07-13T02:50:08.830" v="5"/>
          <ac:picMkLst>
            <pc:docMk/>
            <pc:sldMk cId="842774925" sldId="263"/>
            <ac:picMk id="3" creationId="{DA732C8E-A85A-D709-2078-146750C547D4}"/>
          </ac:picMkLst>
        </pc:picChg>
        <pc:picChg chg="add mod ord">
          <ac:chgData name="Buzz_Mai 麥朝瀚" userId="S::buzz_mai@coolermaster.com.tw::f7a3d935-5fdf-4c9c-8b3b-c86d38916273" providerId="AD" clId="Web-{ED423BF2-1509-DB9C-1867-6DF9E5169127}" dt="2023-07-13T03:36:37.124" v="16"/>
          <ac:picMkLst>
            <pc:docMk/>
            <pc:sldMk cId="842774925" sldId="263"/>
            <ac:picMk id="8" creationId="{6875E10E-5888-1CC4-6D8F-01458ABD98CE}"/>
          </ac:picMkLst>
        </pc:picChg>
        <pc:picChg chg="add del">
          <ac:chgData name="Buzz_Mai 麥朝瀚" userId="S::buzz_mai@coolermaster.com.tw::f7a3d935-5fdf-4c9c-8b3b-c86d38916273" providerId="AD" clId="Web-{ED423BF2-1509-DB9C-1867-6DF9E5169127}" dt="2023-07-13T02:50:17.159" v="8"/>
          <ac:picMkLst>
            <pc:docMk/>
            <pc:sldMk cId="842774925" sldId="263"/>
            <ac:picMk id="9" creationId="{458993FD-A67C-4F52-A258-26DB9358C999}"/>
          </ac:picMkLst>
        </pc:picChg>
        <pc:picChg chg="del">
          <ac:chgData name="Buzz_Mai 麥朝瀚" userId="S::buzz_mai@coolermaster.com.tw::f7a3d935-5fdf-4c9c-8b3b-c86d38916273" providerId="AD" clId="Web-{ED423BF2-1509-DB9C-1867-6DF9E5169127}" dt="2023-07-13T03:36:38.890" v="17"/>
          <ac:picMkLst>
            <pc:docMk/>
            <pc:sldMk cId="842774925" sldId="263"/>
            <ac:picMk id="16" creationId="{3707A7F3-D5F4-203B-258D-25B224B49E60}"/>
          </ac:picMkLst>
        </pc:picChg>
      </pc:sldChg>
      <pc:sldChg chg="addSp delSp modSp">
        <pc:chgData name="Buzz_Mai 麥朝瀚" userId="S::buzz_mai@coolermaster.com.tw::f7a3d935-5fdf-4c9c-8b3b-c86d38916273" providerId="AD" clId="Web-{ED423BF2-1509-DB9C-1867-6DF9E5169127}" dt="2023-07-13T04:08:14.091" v="78" actId="1076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ED423BF2-1509-DB9C-1867-6DF9E5169127}" dt="2023-07-13T03:40:23.785" v="31"/>
          <ac:spMkLst>
            <pc:docMk/>
            <pc:sldMk cId="634963886" sldId="265"/>
            <ac:spMk id="11" creationId="{91B7B761-9726-9636-F1C8-4B08F3B5DB2D}"/>
          </ac:spMkLst>
        </pc:spChg>
        <pc:picChg chg="del">
          <ac:chgData name="Buzz_Mai 麥朝瀚" userId="S::buzz_mai@coolermaster.com.tw::f7a3d935-5fdf-4c9c-8b3b-c86d38916273" providerId="AD" clId="Web-{ED423BF2-1509-DB9C-1867-6DF9E5169127}" dt="2023-07-13T03:40:13.128" v="28"/>
          <ac:picMkLst>
            <pc:docMk/>
            <pc:sldMk cId="634963886" sldId="265"/>
            <ac:picMk id="10" creationId="{F053A615-335A-6A3F-F4B2-F470E2F93687}"/>
          </ac:picMkLst>
        </pc:picChg>
        <pc:picChg chg="add mod">
          <ac:chgData name="Buzz_Mai 麥朝瀚" userId="S::buzz_mai@coolermaster.com.tw::f7a3d935-5fdf-4c9c-8b3b-c86d38916273" providerId="AD" clId="Web-{ED423BF2-1509-DB9C-1867-6DF9E5169127}" dt="2023-07-13T04:02:45.064" v="68" actId="1076"/>
          <ac:picMkLst>
            <pc:docMk/>
            <pc:sldMk cId="634963886" sldId="265"/>
            <ac:picMk id="10" creationId="{FE0A1835-25A6-1A55-B1C9-360749194CBF}"/>
          </ac:picMkLst>
        </pc:picChg>
        <pc:picChg chg="add mod">
          <ac:chgData name="Buzz_Mai 麥朝瀚" userId="S::buzz_mai@coolermaster.com.tw::f7a3d935-5fdf-4c9c-8b3b-c86d38916273" providerId="AD" clId="Web-{ED423BF2-1509-DB9C-1867-6DF9E5169127}" dt="2023-07-13T04:02:54.096" v="70" actId="1076"/>
          <ac:picMkLst>
            <pc:docMk/>
            <pc:sldMk cId="634963886" sldId="265"/>
            <ac:picMk id="11" creationId="{DDB2F17A-BE74-7515-4A41-AD14698DA472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2:22.220" v="60"/>
          <ac:picMkLst>
            <pc:docMk/>
            <pc:sldMk cId="634963886" sldId="265"/>
            <ac:picMk id="12" creationId="{ED94DC65-37CF-F2AF-3332-4BF08D3A509E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2:40.986" v="67"/>
          <ac:picMkLst>
            <pc:docMk/>
            <pc:sldMk cId="634963886" sldId="265"/>
            <ac:picMk id="13" creationId="{7D72646C-2C72-CF7F-6E33-BD8702226E37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8:14.091" v="78" actId="1076"/>
          <ac:picMkLst>
            <pc:docMk/>
            <pc:sldMk cId="634963886" sldId="265"/>
            <ac:picMk id="20" creationId="{8BC0EE9B-2616-EEA0-D688-2CDAD339F716}"/>
          </ac:picMkLst>
        </pc:picChg>
        <pc:picChg chg="add del mod ord">
          <ac:chgData name="Buzz_Mai 麥朝瀚" userId="S::buzz_mai@coolermaster.com.tw::f7a3d935-5fdf-4c9c-8b3b-c86d38916273" providerId="AD" clId="Web-{ED423BF2-1509-DB9C-1867-6DF9E5169127}" dt="2023-07-13T03:40:17.503" v="30"/>
          <ac:picMkLst>
            <pc:docMk/>
            <pc:sldMk cId="634963886" sldId="265"/>
            <ac:picMk id="22" creationId="{A377273B-3787-568A-61A7-9AC357B88F58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1:37.984" v="49" actId="1076"/>
          <ac:picMkLst>
            <pc:docMk/>
            <pc:sldMk cId="634963886" sldId="265"/>
            <ac:picMk id="42" creationId="{29E5D023-9BF8-C10B-CA4F-DB425128188A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0:53.764" v="45" actId="1076"/>
          <ac:picMkLst>
            <pc:docMk/>
            <pc:sldMk cId="634963886" sldId="265"/>
            <ac:picMk id="43" creationId="{43A455FF-36CA-71B1-67C5-FDFBB9A691B4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1:28.609" v="46"/>
          <ac:picMkLst>
            <pc:docMk/>
            <pc:sldMk cId="634963886" sldId="265"/>
            <ac:picMk id="45" creationId="{7709084E-A857-799C-A565-D7F36BAFA183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1:29.015" v="47"/>
          <ac:picMkLst>
            <pc:docMk/>
            <pc:sldMk cId="634963886" sldId="265"/>
            <ac:picMk id="46" creationId="{5C58FE41-8BA9-F3FE-6746-A73FECC7C38C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0:50.530" v="43" actId="1076"/>
          <ac:picMkLst>
            <pc:docMk/>
            <pc:sldMk cId="634963886" sldId="265"/>
            <ac:picMk id="47" creationId="{D4E2B2C2-88A8-CF23-B5DC-B1D839D998AA}"/>
          </ac:picMkLst>
        </pc:picChg>
      </pc:sldChg>
    </pc:docChg>
  </pc:docChgLst>
  <pc:docChgLst>
    <pc:chgData name="Buzz_Mai 麥朝瀚" userId="S::buzz_mai@coolermaster.com.tw::f7a3d935-5fdf-4c9c-8b3b-c86d38916273" providerId="AD" clId="Web-{0A405203-B5EF-E105-A391-099AD7A8C42C}"/>
    <pc:docChg chg="modSld">
      <pc:chgData name="Buzz_Mai 麥朝瀚" userId="S::buzz_mai@coolermaster.com.tw::f7a3d935-5fdf-4c9c-8b3b-c86d38916273" providerId="AD" clId="Web-{0A405203-B5EF-E105-A391-099AD7A8C42C}" dt="2023-09-21T15:28:25.749" v="14"/>
      <pc:docMkLst>
        <pc:docMk/>
      </pc:docMkLst>
      <pc:sldChg chg="addSp delSp modSp">
        <pc:chgData name="Buzz_Mai 麥朝瀚" userId="S::buzz_mai@coolermaster.com.tw::f7a3d935-5fdf-4c9c-8b3b-c86d38916273" providerId="AD" clId="Web-{0A405203-B5EF-E105-A391-099AD7A8C42C}" dt="2023-09-21T08:53:17.467" v="4" actId="1076"/>
        <pc:sldMkLst>
          <pc:docMk/>
          <pc:sldMk cId="842774925" sldId="263"/>
        </pc:sldMkLst>
        <pc:spChg chg="del">
          <ac:chgData name="Buzz_Mai 麥朝瀚" userId="S::buzz_mai@coolermaster.com.tw::f7a3d935-5fdf-4c9c-8b3b-c86d38916273" providerId="AD" clId="Web-{0A405203-B5EF-E105-A391-099AD7A8C42C}" dt="2023-09-21T08:53:10.030" v="3"/>
          <ac:spMkLst>
            <pc:docMk/>
            <pc:sldMk cId="842774925" sldId="263"/>
            <ac:spMk id="9" creationId="{58838E92-29A1-40FE-A8DF-86E873E0A009}"/>
          </ac:spMkLst>
        </pc:spChg>
        <pc:picChg chg="add mod">
          <ac:chgData name="Buzz_Mai 麥朝瀚" userId="S::buzz_mai@coolermaster.com.tw::f7a3d935-5fdf-4c9c-8b3b-c86d38916273" providerId="AD" clId="Web-{0A405203-B5EF-E105-A391-099AD7A8C42C}" dt="2023-09-21T08:53:17.467" v="4" actId="1076"/>
          <ac:picMkLst>
            <pc:docMk/>
            <pc:sldMk cId="842774925" sldId="263"/>
            <ac:picMk id="3" creationId="{91C06C23-D474-DFCB-9D40-3539A8B8A814}"/>
          </ac:picMkLst>
        </pc:picChg>
        <pc:picChg chg="del">
          <ac:chgData name="Buzz_Mai 麥朝瀚" userId="S::buzz_mai@coolermaster.com.tw::f7a3d935-5fdf-4c9c-8b3b-c86d38916273" providerId="AD" clId="Web-{0A405203-B5EF-E105-A391-099AD7A8C42C}" dt="2023-09-21T08:53:08.280" v="2"/>
          <ac:picMkLst>
            <pc:docMk/>
            <pc:sldMk cId="842774925" sldId="263"/>
            <ac:picMk id="8" creationId="{6875E10E-5888-1CC4-6D8F-01458ABD98CE}"/>
          </ac:picMkLst>
        </pc:picChg>
      </pc:sldChg>
      <pc:sldChg chg="addSp delSp modSp">
        <pc:chgData name="Buzz_Mai 麥朝瀚" userId="S::buzz_mai@coolermaster.com.tw::f7a3d935-5fdf-4c9c-8b3b-c86d38916273" providerId="AD" clId="Web-{0A405203-B5EF-E105-A391-099AD7A8C42C}" dt="2023-09-21T15:28:25.749" v="14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0A405203-B5EF-E105-A391-099AD7A8C42C}" dt="2023-09-21T15:28:25.749" v="14"/>
          <ac:spMkLst>
            <pc:docMk/>
            <pc:sldMk cId="634963886" sldId="265"/>
            <ac:spMk id="27" creationId="{AD619C06-506F-4DED-9763-7E754A1EF91D}"/>
          </ac:spMkLst>
        </pc:spChg>
        <pc:picChg chg="add mod">
          <ac:chgData name="Buzz_Mai 麥朝瀚" userId="S::buzz_mai@coolermaster.com.tw::f7a3d935-5fdf-4c9c-8b3b-c86d38916273" providerId="AD" clId="Web-{0A405203-B5EF-E105-A391-099AD7A8C42C}" dt="2023-09-21T15:28:15.874" v="12" actId="14100"/>
          <ac:picMkLst>
            <pc:docMk/>
            <pc:sldMk cId="634963886" sldId="265"/>
            <ac:picMk id="10" creationId="{5B7A6EE6-6937-B5C2-AC9F-9CC5BAB4CA86}"/>
          </ac:picMkLst>
        </pc:picChg>
        <pc:picChg chg="del">
          <ac:chgData name="Buzz_Mai 麥朝瀚" userId="S::buzz_mai@coolermaster.com.tw::f7a3d935-5fdf-4c9c-8b3b-c86d38916273" providerId="AD" clId="Web-{0A405203-B5EF-E105-A391-099AD7A8C42C}" dt="2023-09-21T15:27:36.388" v="5"/>
          <ac:picMkLst>
            <pc:docMk/>
            <pc:sldMk cId="634963886" sldId="265"/>
            <ac:picMk id="13" creationId="{138F6388-8DA6-3010-1E98-D9EC7BDC8275}"/>
          </ac:picMkLst>
        </pc:picChg>
        <pc:picChg chg="del">
          <ac:chgData name="Buzz_Mai 麥朝瀚" userId="S::buzz_mai@coolermaster.com.tw::f7a3d935-5fdf-4c9c-8b3b-c86d38916273" providerId="AD" clId="Web-{0A405203-B5EF-E105-A391-099AD7A8C42C}" dt="2023-09-21T15:28:24.311" v="13"/>
          <ac:picMkLst>
            <pc:docMk/>
            <pc:sldMk cId="634963886" sldId="265"/>
            <ac:picMk id="20" creationId="{798B9600-0926-4971-A713-EBF5D7CCC561}"/>
          </ac:picMkLst>
        </pc:picChg>
      </pc:sldChg>
    </pc:docChg>
  </pc:docChgLst>
  <pc:docChgLst>
    <pc:chgData name="Robin_Chang 張智瑋" userId="S::robin_chang@coolermaster.com.tw::8ccc71ed-a58c-4b3b-be19-d7b365d618fd" providerId="AD" clId="Web-{D81CD7BF-D807-EC47-ECC7-EA85A644D88C}"/>
    <pc:docChg chg="sldOrd">
      <pc:chgData name="Robin_Chang 張智瑋" userId="S::robin_chang@coolermaster.com.tw::8ccc71ed-a58c-4b3b-be19-d7b365d618fd" providerId="AD" clId="Web-{D81CD7BF-D807-EC47-ECC7-EA85A644D88C}" dt="2023-10-19T07:45:48.923" v="1"/>
      <pc:docMkLst>
        <pc:docMk/>
      </pc:docMkLst>
      <pc:sldChg chg="ord">
        <pc:chgData name="Robin_Chang 張智瑋" userId="S::robin_chang@coolermaster.com.tw::8ccc71ed-a58c-4b3b-be19-d7b365d618fd" providerId="AD" clId="Web-{D81CD7BF-D807-EC47-ECC7-EA85A644D88C}" dt="2023-10-19T07:44:47.468" v="0"/>
        <pc:sldMkLst>
          <pc:docMk/>
          <pc:sldMk cId="4030692058" sldId="266"/>
        </pc:sldMkLst>
      </pc:sldChg>
      <pc:sldChg chg="ord">
        <pc:chgData name="Robin_Chang 張智瑋" userId="S::robin_chang@coolermaster.com.tw::8ccc71ed-a58c-4b3b-be19-d7b365d618fd" providerId="AD" clId="Web-{D81CD7BF-D807-EC47-ECC7-EA85A644D88C}" dt="2023-10-19T07:45:48.923" v="1"/>
        <pc:sldMkLst>
          <pc:docMk/>
          <pc:sldMk cId="1476741263" sldId="267"/>
        </pc:sldMkLst>
      </pc:sldChg>
    </pc:docChg>
  </pc:docChgLst>
  <pc:docChgLst>
    <pc:chgData name="Buzz_Mai 麥朝瀚" userId="S::buzz_mai@coolermaster.com.tw::f7a3d935-5fdf-4c9c-8b3b-c86d38916273" providerId="AD" clId="Web-{72EAFFEE-8A2F-1F63-39FF-6B4198EC9A9B}"/>
    <pc:docChg chg="modSld">
      <pc:chgData name="Buzz_Mai 麥朝瀚" userId="S::buzz_mai@coolermaster.com.tw::f7a3d935-5fdf-4c9c-8b3b-c86d38916273" providerId="AD" clId="Web-{72EAFFEE-8A2F-1F63-39FF-6B4198EC9A9B}" dt="2023-07-13T06:14:18.226" v="28"/>
      <pc:docMkLst>
        <pc:docMk/>
      </pc:docMkLst>
      <pc:sldChg chg="addSp delSp modSp">
        <pc:chgData name="Buzz_Mai 麥朝瀚" userId="S::buzz_mai@coolermaster.com.tw::f7a3d935-5fdf-4c9c-8b3b-c86d38916273" providerId="AD" clId="Web-{72EAFFEE-8A2F-1F63-39FF-6B4198EC9A9B}" dt="2023-07-13T06:14:18.226" v="28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72EAFFEE-8A2F-1F63-39FF-6B4198EC9A9B}" dt="2023-07-13T05:38:12.793" v="1"/>
          <ac:spMkLst>
            <pc:docMk/>
            <pc:sldMk cId="634963886" sldId="265"/>
            <ac:spMk id="16" creationId="{0F0A5CC2-CDBA-E8BF-6E7F-B88855554717}"/>
          </ac:spMkLst>
        </pc:spChg>
        <pc:spChg chg="del">
          <ac:chgData name="Buzz_Mai 麥朝瀚" userId="S::buzz_mai@coolermaster.com.tw::f7a3d935-5fdf-4c9c-8b3b-c86d38916273" providerId="AD" clId="Web-{72EAFFEE-8A2F-1F63-39FF-6B4198EC9A9B}" dt="2023-07-13T05:38:10.527" v="0"/>
          <ac:spMkLst>
            <pc:docMk/>
            <pc:sldMk cId="634963886" sldId="265"/>
            <ac:spMk id="17" creationId="{300E5324-2577-BC31-A477-4F317C00524C}"/>
          </ac:spMkLst>
        </pc:spChg>
        <pc:spChg chg="del">
          <ac:chgData name="Buzz_Mai 麥朝瀚" userId="S::buzz_mai@coolermaster.com.tw::f7a3d935-5fdf-4c9c-8b3b-c86d38916273" providerId="AD" clId="Web-{72EAFFEE-8A2F-1F63-39FF-6B4198EC9A9B}" dt="2023-07-13T06:14:18.226" v="28"/>
          <ac:spMkLst>
            <pc:docMk/>
            <pc:sldMk cId="634963886" sldId="265"/>
            <ac:spMk id="21" creationId="{DD61BD08-84CD-CF9A-E0FB-AC735D32EE91}"/>
          </ac:spMkLst>
        </pc:spChg>
        <pc:picChg chg="mod">
          <ac:chgData name="Buzz_Mai 麥朝瀚" userId="S::buzz_mai@coolermaster.com.tw::f7a3d935-5fdf-4c9c-8b3b-c86d38916273" providerId="AD" clId="Web-{72EAFFEE-8A2F-1F63-39FF-6B4198EC9A9B}" dt="2023-07-13T05:55:09.532" v="4" actId="1076"/>
          <ac:picMkLst>
            <pc:docMk/>
            <pc:sldMk cId="634963886" sldId="265"/>
            <ac:picMk id="10" creationId="{FE0A1835-25A6-1A55-B1C9-360749194CBF}"/>
          </ac:picMkLst>
        </pc:picChg>
        <pc:picChg chg="mod">
          <ac:chgData name="Buzz_Mai 麥朝瀚" userId="S::buzz_mai@coolermaster.com.tw::f7a3d935-5fdf-4c9c-8b3b-c86d38916273" providerId="AD" clId="Web-{72EAFFEE-8A2F-1F63-39FF-6B4198EC9A9B}" dt="2023-07-13T05:54:07.233" v="2" actId="1076"/>
          <ac:picMkLst>
            <pc:docMk/>
            <pc:sldMk cId="634963886" sldId="265"/>
            <ac:picMk id="11" creationId="{DDB2F17A-BE74-7515-4A41-AD14698DA472}"/>
          </ac:picMkLst>
        </pc:picChg>
        <pc:picChg chg="add mod ord">
          <ac:chgData name="Buzz_Mai 麥朝瀚" userId="S::buzz_mai@coolermaster.com.tw::f7a3d935-5fdf-4c9c-8b3b-c86d38916273" providerId="AD" clId="Web-{72EAFFEE-8A2F-1F63-39FF-6B4198EC9A9B}" dt="2023-07-13T06:14:03.773" v="26"/>
          <ac:picMkLst>
            <pc:docMk/>
            <pc:sldMk cId="634963886" sldId="265"/>
            <ac:picMk id="12" creationId="{AF6F689A-D515-D614-904B-844C3C4C15FA}"/>
          </ac:picMkLst>
        </pc:picChg>
        <pc:picChg chg="del mod">
          <ac:chgData name="Buzz_Mai 麥朝瀚" userId="S::buzz_mai@coolermaster.com.tw::f7a3d935-5fdf-4c9c-8b3b-c86d38916273" providerId="AD" clId="Web-{72EAFFEE-8A2F-1F63-39FF-6B4198EC9A9B}" dt="2023-07-13T05:57:28.237" v="7"/>
          <ac:picMkLst>
            <pc:docMk/>
            <pc:sldMk cId="634963886" sldId="265"/>
            <ac:picMk id="20" creationId="{8BC0EE9B-2616-EEA0-D688-2CDAD339F716}"/>
          </ac:picMkLst>
        </pc:picChg>
        <pc:picChg chg="del mod">
          <ac:chgData name="Buzz_Mai 麥朝瀚" userId="S::buzz_mai@coolermaster.com.tw::f7a3d935-5fdf-4c9c-8b3b-c86d38916273" providerId="AD" clId="Web-{72EAFFEE-8A2F-1F63-39FF-6B4198EC9A9B}" dt="2023-07-13T06:14:08.242" v="27"/>
          <ac:picMkLst>
            <pc:docMk/>
            <pc:sldMk cId="634963886" sldId="265"/>
            <ac:picMk id="42" creationId="{29E5D023-9BF8-C10B-CA4F-DB425128188A}"/>
          </ac:picMkLst>
        </pc:picChg>
      </pc:sldChg>
    </pc:docChg>
  </pc:docChgLst>
  <pc:docChgLst>
    <pc:chgData name="Buzz_Mai 麥朝瀚" userId="S::buzz_mai@coolermaster.com.tw::f7a3d935-5fdf-4c9c-8b3b-c86d38916273" providerId="AD" clId="Web-{BAE52308-D8F3-FE90-26A0-A632700AC5D3}"/>
    <pc:docChg chg="modSld">
      <pc:chgData name="Buzz_Mai 麥朝瀚" userId="S::buzz_mai@coolermaster.com.tw::f7a3d935-5fdf-4c9c-8b3b-c86d38916273" providerId="AD" clId="Web-{BAE52308-D8F3-FE90-26A0-A632700AC5D3}" dt="2023-09-21T03:57:53.648" v="41" actId="20577"/>
      <pc:docMkLst>
        <pc:docMk/>
      </pc:docMkLst>
      <pc:sldChg chg="addSp delSp modSp">
        <pc:chgData name="Buzz_Mai 麥朝瀚" userId="S::buzz_mai@coolermaster.com.tw::f7a3d935-5fdf-4c9c-8b3b-c86d38916273" providerId="AD" clId="Web-{BAE52308-D8F3-FE90-26A0-A632700AC5D3}" dt="2023-09-21T03:57:53.648" v="41" actId="20577"/>
        <pc:sldMkLst>
          <pc:docMk/>
          <pc:sldMk cId="842774925" sldId="263"/>
        </pc:sldMkLst>
        <pc:spChg chg="mod">
          <ac:chgData name="Buzz_Mai 麥朝瀚" userId="S::buzz_mai@coolermaster.com.tw::f7a3d935-5fdf-4c9c-8b3b-c86d38916273" providerId="AD" clId="Web-{BAE52308-D8F3-FE90-26A0-A632700AC5D3}" dt="2023-09-21T03:57:53.648" v="41" actId="20577"/>
          <ac:spMkLst>
            <pc:docMk/>
            <pc:sldMk cId="842774925" sldId="263"/>
            <ac:spMk id="4" creationId="{8C64372D-AD08-49E1-94C3-2667A007C048}"/>
          </ac:spMkLst>
        </pc:spChg>
        <pc:picChg chg="del">
          <ac:chgData name="Buzz_Mai 麥朝瀚" userId="S::buzz_mai@coolermaster.com.tw::f7a3d935-5fdf-4c9c-8b3b-c86d38916273" providerId="AD" clId="Web-{BAE52308-D8F3-FE90-26A0-A632700AC5D3}" dt="2023-09-21T03:57:49.367" v="38"/>
          <ac:picMkLst>
            <pc:docMk/>
            <pc:sldMk cId="842774925" sldId="263"/>
            <ac:picMk id="3" creationId="{DA732C8E-A85A-D709-2078-146750C547D4}"/>
          </ac:picMkLst>
        </pc:picChg>
        <pc:picChg chg="add mod ord">
          <ac:chgData name="Buzz_Mai 麥朝瀚" userId="S::buzz_mai@coolermaster.com.tw::f7a3d935-5fdf-4c9c-8b3b-c86d38916273" providerId="AD" clId="Web-{BAE52308-D8F3-FE90-26A0-A632700AC5D3}" dt="2023-09-21T03:57:47.710" v="37"/>
          <ac:picMkLst>
            <pc:docMk/>
            <pc:sldMk cId="842774925" sldId="263"/>
            <ac:picMk id="6" creationId="{EBFAD862-80AC-415C-DF12-541E279BA160}"/>
          </ac:picMkLst>
        </pc:picChg>
      </pc:sldChg>
      <pc:sldChg chg="addSp delSp modSp">
        <pc:chgData name="Buzz_Mai 麥朝瀚" userId="S::buzz_mai@coolermaster.com.tw::f7a3d935-5fdf-4c9c-8b3b-c86d38916273" providerId="AD" clId="Web-{BAE52308-D8F3-FE90-26A0-A632700AC5D3}" dt="2023-09-21T03:56:59.536" v="33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BAE52308-D8F3-FE90-26A0-A632700AC5D3}" dt="2023-09-21T03:53:58.154" v="27"/>
          <ac:spMkLst>
            <pc:docMk/>
            <pc:sldMk cId="634963886" sldId="265"/>
            <ac:spMk id="16" creationId="{B2811046-DE62-42D0-B9EA-B9297206FB2B}"/>
          </ac:spMkLst>
        </pc:spChg>
        <pc:spChg chg="del">
          <ac:chgData name="Buzz_Mai 麥朝瀚" userId="S::buzz_mai@coolermaster.com.tw::f7a3d935-5fdf-4c9c-8b3b-c86d38916273" providerId="AD" clId="Web-{BAE52308-D8F3-FE90-26A0-A632700AC5D3}" dt="2023-09-21T03:53:55.450" v="25"/>
          <ac:spMkLst>
            <pc:docMk/>
            <pc:sldMk cId="634963886" sldId="265"/>
            <ac:spMk id="24" creationId="{956E53E4-E5FC-43AF-897E-A691DD2DECB0}"/>
          </ac:spMkLst>
        </pc:spChg>
        <pc:spChg chg="del">
          <ac:chgData name="Buzz_Mai 麥朝瀚" userId="S::buzz_mai@coolermaster.com.tw::f7a3d935-5fdf-4c9c-8b3b-c86d38916273" providerId="AD" clId="Web-{BAE52308-D8F3-FE90-26A0-A632700AC5D3}" dt="2023-09-21T03:53:54.732" v="23"/>
          <ac:spMkLst>
            <pc:docMk/>
            <pc:sldMk cId="634963886" sldId="265"/>
            <ac:spMk id="28" creationId="{421C9168-4F5B-4065-AA0E-4513C6F62325}"/>
          </ac:spMkLst>
        </pc:spChg>
        <pc:spChg chg="del">
          <ac:chgData name="Buzz_Mai 麥朝瀚" userId="S::buzz_mai@coolermaster.com.tw::f7a3d935-5fdf-4c9c-8b3b-c86d38916273" providerId="AD" clId="Web-{BAE52308-D8F3-FE90-26A0-A632700AC5D3}" dt="2023-09-21T03:56:59.536" v="33"/>
          <ac:spMkLst>
            <pc:docMk/>
            <pc:sldMk cId="634963886" sldId="265"/>
            <ac:spMk id="29" creationId="{024D30C0-CA55-4D9B-AF6D-4E2541778636}"/>
          </ac:spMkLst>
        </pc:spChg>
        <pc:picChg chg="del">
          <ac:chgData name="Buzz_Mai 麥朝瀚" userId="S::buzz_mai@coolermaster.com.tw::f7a3d935-5fdf-4c9c-8b3b-c86d38916273" providerId="AD" clId="Web-{BAE52308-D8F3-FE90-26A0-A632700AC5D3}" dt="2023-09-21T03:56:39.207" v="30"/>
          <ac:picMkLst>
            <pc:docMk/>
            <pc:sldMk cId="634963886" sldId="265"/>
            <ac:picMk id="10" creationId="{49ED0C29-0B85-0E43-4CDD-29FD7ED61179}"/>
          </ac:picMkLst>
        </pc:picChg>
        <pc:picChg chg="del">
          <ac:chgData name="Buzz_Mai 麥朝瀚" userId="S::buzz_mai@coolermaster.com.tw::f7a3d935-5fdf-4c9c-8b3b-c86d38916273" providerId="AD" clId="Web-{BAE52308-D8F3-FE90-26A0-A632700AC5D3}" dt="2023-09-21T03:52:12.852" v="14"/>
          <ac:picMkLst>
            <pc:docMk/>
            <pc:sldMk cId="634963886" sldId="265"/>
            <ac:picMk id="11" creationId="{DDB2F17A-BE74-7515-4A41-AD14698DA472}"/>
          </ac:picMkLst>
        </pc:picChg>
        <pc:picChg chg="del">
          <ac:chgData name="Buzz_Mai 麥朝瀚" userId="S::buzz_mai@coolermaster.com.tw::f7a3d935-5fdf-4c9c-8b3b-c86d38916273" providerId="AD" clId="Web-{BAE52308-D8F3-FE90-26A0-A632700AC5D3}" dt="2023-09-21T03:53:56.279" v="26"/>
          <ac:picMkLst>
            <pc:docMk/>
            <pc:sldMk cId="634963886" sldId="265"/>
            <ac:picMk id="12" creationId="{153C32C7-24DE-4DEA-B9BD-84827AF90C86}"/>
          </ac:picMkLst>
        </pc:picChg>
        <pc:picChg chg="add mod ord">
          <ac:chgData name="Buzz_Mai 麥朝瀚" userId="S::buzz_mai@coolermaster.com.tw::f7a3d935-5fdf-4c9c-8b3b-c86d38916273" providerId="AD" clId="Web-{BAE52308-D8F3-FE90-26A0-A632700AC5D3}" dt="2023-09-21T03:52:52.416" v="16" actId="1076"/>
          <ac:picMkLst>
            <pc:docMk/>
            <pc:sldMk cId="634963886" sldId="265"/>
            <ac:picMk id="17" creationId="{69FCECD1-4145-879A-7002-79C7A1F18501}"/>
          </ac:picMkLst>
        </pc:picChg>
        <pc:picChg chg="add mod ord">
          <ac:chgData name="Buzz_Mai 麥朝瀚" userId="S::buzz_mai@coolermaster.com.tw::f7a3d935-5fdf-4c9c-8b3b-c86d38916273" providerId="AD" clId="Web-{BAE52308-D8F3-FE90-26A0-A632700AC5D3}" dt="2023-09-21T03:53:02.854" v="19" actId="1076"/>
          <ac:picMkLst>
            <pc:docMk/>
            <pc:sldMk cId="634963886" sldId="265"/>
            <ac:picMk id="21" creationId="{A5BF9B19-D3DF-FA08-BB39-75673BB0D722}"/>
          </ac:picMkLst>
        </pc:picChg>
        <pc:picChg chg="del">
          <ac:chgData name="Buzz_Mai 麥朝瀚" userId="S::buzz_mai@coolermaster.com.tw::f7a3d935-5fdf-4c9c-8b3b-c86d38916273" providerId="AD" clId="Web-{BAE52308-D8F3-FE90-26A0-A632700AC5D3}" dt="2023-09-21T03:52:09.727" v="12"/>
          <ac:picMkLst>
            <pc:docMk/>
            <pc:sldMk cId="634963886" sldId="265"/>
            <ac:picMk id="22" creationId="{A377273B-3787-568A-61A7-9AC357B88F58}"/>
          </ac:picMkLst>
        </pc:picChg>
        <pc:picChg chg="del">
          <ac:chgData name="Buzz_Mai 麥朝瀚" userId="S::buzz_mai@coolermaster.com.tw::f7a3d935-5fdf-4c9c-8b3b-c86d38916273" providerId="AD" clId="Web-{BAE52308-D8F3-FE90-26A0-A632700AC5D3}" dt="2023-09-21T03:53:54.794" v="24"/>
          <ac:picMkLst>
            <pc:docMk/>
            <pc:sldMk cId="634963886" sldId="265"/>
            <ac:picMk id="23" creationId="{0A83EAB2-9998-4427-BBA2-9FC90F0C61A0}"/>
          </ac:picMkLst>
        </pc:picChg>
        <pc:picChg chg="del">
          <ac:chgData name="Buzz_Mai 麥朝瀚" userId="S::buzz_mai@coolermaster.com.tw::f7a3d935-5fdf-4c9c-8b3b-c86d38916273" providerId="AD" clId="Web-{BAE52308-D8F3-FE90-26A0-A632700AC5D3}" dt="2023-09-21T03:56:59.302" v="32"/>
          <ac:picMkLst>
            <pc:docMk/>
            <pc:sldMk cId="634963886" sldId="265"/>
            <ac:picMk id="25" creationId="{D0F3A4E7-F101-4089-812A-C78CAC79A774}"/>
          </ac:picMkLst>
        </pc:picChg>
        <pc:picChg chg="del">
          <ac:chgData name="Buzz_Mai 麥朝瀚" userId="S::buzz_mai@coolermaster.com.tw::f7a3d935-5fdf-4c9c-8b3b-c86d38916273" providerId="AD" clId="Web-{BAE52308-D8F3-FE90-26A0-A632700AC5D3}" dt="2023-09-21T03:53:52.482" v="22"/>
          <ac:picMkLst>
            <pc:docMk/>
            <pc:sldMk cId="634963886" sldId="265"/>
            <ac:picMk id="26" creationId="{28E83E75-682D-4B1B-83B0-36728F5332EE}"/>
          </ac:picMkLst>
        </pc:picChg>
        <pc:picChg chg="add mod ord">
          <ac:chgData name="Buzz_Mai 麥朝瀚" userId="S::buzz_mai@coolermaster.com.tw::f7a3d935-5fdf-4c9c-8b3b-c86d38916273" providerId="AD" clId="Web-{BAE52308-D8F3-FE90-26A0-A632700AC5D3}" dt="2023-09-21T03:53:41.153" v="21" actId="1076"/>
          <ac:picMkLst>
            <pc:docMk/>
            <pc:sldMk cId="634963886" sldId="265"/>
            <ac:picMk id="30" creationId="{7C36A806-E6D8-E35F-39C1-03A737AE6839}"/>
          </ac:picMkLst>
        </pc:picChg>
        <pc:picChg chg="add mod">
          <ac:chgData name="Buzz_Mai 麥朝瀚" userId="S::buzz_mai@coolermaster.com.tw::f7a3d935-5fdf-4c9c-8b3b-c86d38916273" providerId="AD" clId="Web-{BAE52308-D8F3-FE90-26A0-A632700AC5D3}" dt="2023-09-21T03:56:39.285" v="31" actId="1076"/>
          <ac:picMkLst>
            <pc:docMk/>
            <pc:sldMk cId="634963886" sldId="265"/>
            <ac:picMk id="31" creationId="{DF8F7E6C-1F79-9FE2-7736-9FA457C278CB}"/>
          </ac:picMkLst>
        </pc:picChg>
        <pc:picChg chg="del">
          <ac:chgData name="Buzz_Mai 麥朝瀚" userId="S::buzz_mai@coolermaster.com.tw::f7a3d935-5fdf-4c9c-8b3b-c86d38916273" providerId="AD" clId="Web-{BAE52308-D8F3-FE90-26A0-A632700AC5D3}" dt="2023-09-21T03:52:06.836" v="10"/>
          <ac:picMkLst>
            <pc:docMk/>
            <pc:sldMk cId="634963886" sldId="265"/>
            <ac:picMk id="43" creationId="{43A455FF-36CA-71B1-67C5-FDFBB9A691B4}"/>
          </ac:picMkLst>
        </pc:picChg>
      </pc:sldChg>
    </pc:docChg>
  </pc:docChgLst>
  <pc:docChgLst>
    <pc:chgData name="Jennifer_Wang 王雅慶" userId="S::jennifer_wang@coolermaster.com.tw::e7bfbf6a-21a7-4341-ae60-197248879a66" providerId="AD" clId="Web-{ECA0A231-0714-5EE9-31C6-4FDC5A331590}"/>
    <pc:docChg chg="modSld">
      <pc:chgData name="Jennifer_Wang 王雅慶" userId="S::jennifer_wang@coolermaster.com.tw::e7bfbf6a-21a7-4341-ae60-197248879a66" providerId="AD" clId="Web-{ECA0A231-0714-5EE9-31C6-4FDC5A331590}" dt="2023-10-23T04:29:37.437" v="0"/>
      <pc:docMkLst>
        <pc:docMk/>
      </pc:docMkLst>
      <pc:sldChg chg="addSp">
        <pc:chgData name="Jennifer_Wang 王雅慶" userId="S::jennifer_wang@coolermaster.com.tw::e7bfbf6a-21a7-4341-ae60-197248879a66" providerId="AD" clId="Web-{ECA0A231-0714-5EE9-31C6-4FDC5A331590}" dt="2023-10-23T04:29:37.437" v="0"/>
        <pc:sldMkLst>
          <pc:docMk/>
          <pc:sldMk cId="842774925" sldId="263"/>
        </pc:sldMkLst>
        <pc:spChg chg="add">
          <ac:chgData name="Jennifer_Wang 王雅慶" userId="S::jennifer_wang@coolermaster.com.tw::e7bfbf6a-21a7-4341-ae60-197248879a66" providerId="AD" clId="Web-{ECA0A231-0714-5EE9-31C6-4FDC5A331590}" dt="2023-10-23T04:29:37.437" v="0"/>
          <ac:spMkLst>
            <pc:docMk/>
            <pc:sldMk cId="842774925" sldId="263"/>
            <ac:spMk id="8" creationId="{B85A1FD7-091A-D862-4A37-11703CDD1EC3}"/>
          </ac:spMkLst>
        </pc:spChg>
      </pc:sldChg>
    </pc:docChg>
  </pc:docChgLst>
  <pc:docChgLst>
    <pc:chgData name="Ivan_Pan 潘宜志" userId="S::ivan_pan@coolermaster.com.tw::b566270f-e137-4eed-8f45-ce1afdad7b4a" providerId="AD" clId="Web-{A575819A-08A9-7042-335B-B5D16C7683EF}"/>
    <pc:docChg chg="modSld">
      <pc:chgData name="Ivan_Pan 潘宜志" userId="S::ivan_pan@coolermaster.com.tw::b566270f-e137-4eed-8f45-ce1afdad7b4a" providerId="AD" clId="Web-{A575819A-08A9-7042-335B-B5D16C7683EF}" dt="2023-08-01T11:30:32.244" v="7"/>
      <pc:docMkLst>
        <pc:docMk/>
      </pc:docMkLst>
      <pc:sldChg chg="modSp">
        <pc:chgData name="Ivan_Pan 潘宜志" userId="S::ivan_pan@coolermaster.com.tw::b566270f-e137-4eed-8f45-ce1afdad7b4a" providerId="AD" clId="Web-{A575819A-08A9-7042-335B-B5D16C7683EF}" dt="2023-08-01T11:30:32.244" v="7"/>
        <pc:sldMkLst>
          <pc:docMk/>
          <pc:sldMk cId="4030692058" sldId="266"/>
        </pc:sldMkLst>
        <pc:graphicFrameChg chg="mod modGraphic">
          <ac:chgData name="Ivan_Pan 潘宜志" userId="S::ivan_pan@coolermaster.com.tw::b566270f-e137-4eed-8f45-ce1afdad7b4a" providerId="AD" clId="Web-{A575819A-08A9-7042-335B-B5D16C7683EF}" dt="2023-08-01T11:30:32.244" v="7"/>
          <ac:graphicFrameMkLst>
            <pc:docMk/>
            <pc:sldMk cId="4030692058" sldId="266"/>
            <ac:graphicFrameMk id="10" creationId="{10CD2E76-2495-9CDC-45AD-49AB8705321A}"/>
          </ac:graphicFrameMkLst>
        </pc:graphicFrameChg>
      </pc:sldChg>
    </pc:docChg>
  </pc:docChgLst>
  <pc:docChgLst>
    <pc:chgData name="Buzz_Mai 麥朝瀚" userId="S::buzz_mai@coolermaster.com.tw::f7a3d935-5fdf-4c9c-8b3b-c86d38916273" providerId="AD" clId="Web-{C3C14A55-7E4F-201E-AC80-61FBC3DF690C}"/>
    <pc:docChg chg="modSld">
      <pc:chgData name="Buzz_Mai 麥朝瀚" userId="S::buzz_mai@coolermaster.com.tw::f7a3d935-5fdf-4c9c-8b3b-c86d38916273" providerId="AD" clId="Web-{C3C14A55-7E4F-201E-AC80-61FBC3DF690C}" dt="2023-07-20T07:12:31.234" v="12" actId="1076"/>
      <pc:docMkLst>
        <pc:docMk/>
      </pc:docMkLst>
      <pc:sldChg chg="addSp delSp modSp">
        <pc:chgData name="Buzz_Mai 麥朝瀚" userId="S::buzz_mai@coolermaster.com.tw::f7a3d935-5fdf-4c9c-8b3b-c86d38916273" providerId="AD" clId="Web-{C3C14A55-7E4F-201E-AC80-61FBC3DF690C}" dt="2023-07-20T07:12:31.234" v="12" actId="1076"/>
        <pc:sldMkLst>
          <pc:docMk/>
          <pc:sldMk cId="634963886" sldId="265"/>
        </pc:sldMkLst>
        <pc:picChg chg="add mod ord">
          <ac:chgData name="Buzz_Mai 麥朝瀚" userId="S::buzz_mai@coolermaster.com.tw::f7a3d935-5fdf-4c9c-8b3b-c86d38916273" providerId="AD" clId="Web-{C3C14A55-7E4F-201E-AC80-61FBC3DF690C}" dt="2023-07-20T07:12:31.234" v="12" actId="1076"/>
          <ac:picMkLst>
            <pc:docMk/>
            <pc:sldMk cId="634963886" sldId="265"/>
            <ac:picMk id="10" creationId="{49ED0C29-0B85-0E43-4CDD-29FD7ED61179}"/>
          </ac:picMkLst>
        </pc:picChg>
        <pc:picChg chg="del">
          <ac:chgData name="Buzz_Mai 麥朝瀚" userId="S::buzz_mai@coolermaster.com.tw::f7a3d935-5fdf-4c9c-8b3b-c86d38916273" providerId="AD" clId="Web-{C3C14A55-7E4F-201E-AC80-61FBC3DF690C}" dt="2023-07-20T07:12:27.437" v="10"/>
          <ac:picMkLst>
            <pc:docMk/>
            <pc:sldMk cId="634963886" sldId="265"/>
            <ac:picMk id="12" creationId="{AF6F689A-D515-D614-904B-844C3C4C15FA}"/>
          </ac:picMkLst>
        </pc:picChg>
      </pc:sldChg>
    </pc:docChg>
  </pc:docChgLst>
  <pc:docChgLst>
    <pc:chgData name="Jennifer_Wang 王雅慶" userId="S::jennifer_wang@coolermaster.com.tw::e7bfbf6a-21a7-4341-ae60-197248879a66" providerId="AD" clId="Web-{A5F64CE7-C74B-589D-9821-A7B8B5748E74}"/>
    <pc:docChg chg="modSld">
      <pc:chgData name="Jennifer_Wang 王雅慶" userId="S::jennifer_wang@coolermaster.com.tw::e7bfbf6a-21a7-4341-ae60-197248879a66" providerId="AD" clId="Web-{A5F64CE7-C74B-589D-9821-A7B8B5748E74}" dt="2023-07-11T10:36:23.499" v="188" actId="20577"/>
      <pc:docMkLst>
        <pc:docMk/>
      </pc:docMkLst>
      <pc:sldChg chg="addSp modSp">
        <pc:chgData name="Jennifer_Wang 王雅慶" userId="S::jennifer_wang@coolermaster.com.tw::e7bfbf6a-21a7-4341-ae60-197248879a66" providerId="AD" clId="Web-{A5F64CE7-C74B-589D-9821-A7B8B5748E74}" dt="2023-07-11T10:36:23.499" v="188" actId="20577"/>
        <pc:sldMkLst>
          <pc:docMk/>
          <pc:sldMk cId="842774925" sldId="263"/>
        </pc:sldMkLst>
        <pc:spChg chg="mod">
          <ac:chgData name="Jennifer_Wang 王雅慶" userId="S::jennifer_wang@coolermaster.com.tw::e7bfbf6a-21a7-4341-ae60-197248879a66" providerId="AD" clId="Web-{A5F64CE7-C74B-589D-9821-A7B8B5748E74}" dt="2023-07-11T10:36:23.499" v="188" actId="20577"/>
          <ac:spMkLst>
            <pc:docMk/>
            <pc:sldMk cId="842774925" sldId="263"/>
            <ac:spMk id="2" creationId="{A7ADC094-F080-42E8-841E-00F94D26A0DA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10:34:53.450" v="178" actId="20577"/>
          <ac:spMkLst>
            <pc:docMk/>
            <pc:sldMk cId="842774925" sldId="263"/>
            <ac:spMk id="5" creationId="{DC709546-1A43-46FA-93B1-366891501DB2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9:12:00.601" v="110" actId="1076"/>
          <ac:spMkLst>
            <pc:docMk/>
            <pc:sldMk cId="842774925" sldId="263"/>
            <ac:spMk id="6" creationId="{63AE1754-DB9B-E590-572D-572F5F7925C2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9:12:12.352" v="115" actId="1076"/>
          <ac:spMkLst>
            <pc:docMk/>
            <pc:sldMk cId="842774925" sldId="263"/>
            <ac:spMk id="8" creationId="{396E691D-B722-B1B2-2091-B3BF06666C4E}"/>
          </ac:spMkLst>
        </pc:spChg>
      </pc:sldChg>
      <pc:sldChg chg="addSp modSp">
        <pc:chgData name="Jennifer_Wang 王雅慶" userId="S::jennifer_wang@coolermaster.com.tw::e7bfbf6a-21a7-4341-ae60-197248879a66" providerId="AD" clId="Web-{A5F64CE7-C74B-589D-9821-A7B8B5748E74}" dt="2023-07-11T09:08:36.281" v="108" actId="20577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A5F64CE7-C74B-589D-9821-A7B8B5748E74}" dt="2023-07-11T09:07:56.186" v="105" actId="20577"/>
          <ac:spMkLst>
            <pc:docMk/>
            <pc:sldMk cId="634963886" sldId="265"/>
            <ac:spMk id="3" creationId="{C1BC2FFE-5E97-4397-A52D-414DC2BF3BF8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6:45.654" v="3" actId="20577"/>
          <ac:spMkLst>
            <pc:docMk/>
            <pc:sldMk cId="634963886" sldId="265"/>
            <ac:spMk id="6" creationId="{6F1B521F-B124-4671-AE86-A45206489297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7:56.016" v="32" actId="20577"/>
          <ac:spMkLst>
            <pc:docMk/>
            <pc:sldMk cId="634963886" sldId="265"/>
            <ac:spMk id="8" creationId="{51C6A545-E99E-4CD3-866F-532D61D0D6CA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6:59.967" v="5" actId="20577"/>
          <ac:spMkLst>
            <pc:docMk/>
            <pc:sldMk cId="634963886" sldId="265"/>
            <ac:spMk id="14" creationId="{4473B3F0-DD90-4020-B0DC-4A07A3D445FE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9:08:36.281" v="108" actId="20577"/>
          <ac:spMkLst>
            <pc:docMk/>
            <pc:sldMk cId="634963886" sldId="265"/>
            <ac:spMk id="16" creationId="{0F0A5CC2-CDBA-E8BF-6E7F-B88855554717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8:47:33.953" v="30" actId="1076"/>
          <ac:spMkLst>
            <pc:docMk/>
            <pc:sldMk cId="634963886" sldId="265"/>
            <ac:spMk id="17" creationId="{300E5324-2577-BC31-A477-4F317C00524C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8:05.439" v="34" actId="20577"/>
          <ac:spMkLst>
            <pc:docMk/>
            <pc:sldMk cId="634963886" sldId="265"/>
            <ac:spMk id="18" creationId="{07594255-9D9D-44BF-ABD9-767890896E4D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9:05:32.790" v="69" actId="1076"/>
          <ac:spMkLst>
            <pc:docMk/>
            <pc:sldMk cId="634963886" sldId="265"/>
            <ac:spMk id="21" creationId="{DD61BD08-84CD-CF9A-E0FB-AC735D32EE91}"/>
          </ac:spMkLst>
        </pc:spChg>
        <pc:picChg chg="mod">
          <ac:chgData name="Jennifer_Wang 王雅慶" userId="S::jennifer_wang@coolermaster.com.tw::e7bfbf6a-21a7-4341-ae60-197248879a66" providerId="AD" clId="Web-{A5F64CE7-C74B-589D-9821-A7B8B5748E74}" dt="2023-07-11T08:47:22.515" v="23" actId="1076"/>
          <ac:picMkLst>
            <pc:docMk/>
            <pc:sldMk cId="634963886" sldId="265"/>
            <ac:picMk id="12" creationId="{ED94DC65-37CF-F2AF-3332-4BF08D3A509E}"/>
          </ac:picMkLst>
        </pc:picChg>
        <pc:picChg chg="add mod">
          <ac:chgData name="Jennifer_Wang 王雅慶" userId="S::jennifer_wang@coolermaster.com.tw::e7bfbf6a-21a7-4341-ae60-197248879a66" providerId="AD" clId="Web-{A5F64CE7-C74B-589D-9821-A7B8B5748E74}" dt="2023-07-11T08:47:12.327" v="9" actId="14100"/>
          <ac:picMkLst>
            <pc:docMk/>
            <pc:sldMk cId="634963886" sldId="265"/>
            <ac:picMk id="13" creationId="{7D72646C-2C72-CF7F-6E33-BD8702226E37}"/>
          </ac:picMkLst>
        </pc:picChg>
        <pc:picChg chg="add mod">
          <ac:chgData name="Jennifer_Wang 王雅慶" userId="S::jennifer_wang@coolermaster.com.tw::e7bfbf6a-21a7-4341-ae60-197248879a66" providerId="AD" clId="Web-{A5F64CE7-C74B-589D-9821-A7B8B5748E74}" dt="2023-07-11T08:52:22.229" v="41" actId="1076"/>
          <ac:picMkLst>
            <pc:docMk/>
            <pc:sldMk cId="634963886" sldId="265"/>
            <ac:picMk id="20" creationId="{8BC0EE9B-2616-EEA0-D688-2CDAD339F716}"/>
          </ac:picMkLst>
        </pc:picChg>
      </pc:sldChg>
    </pc:docChg>
  </pc:docChgLst>
  <pc:docChgLst>
    <pc:chgData name="Katthy_Tao 陶寶明珠" userId="S::katthy_tao@coolermaster.com.tw::696468c9-0cc1-4cc7-9f64-9678b05ad8c0" providerId="AD" clId="Web-{06D08B6C-EEEA-57AD-F3E1-DB646A9FB835}"/>
    <pc:docChg chg="modSld">
      <pc:chgData name="Katthy_Tao 陶寶明珠" userId="S::katthy_tao@coolermaster.com.tw::696468c9-0cc1-4cc7-9f64-9678b05ad8c0" providerId="AD" clId="Web-{06D08B6C-EEEA-57AD-F3E1-DB646A9FB835}" dt="2023-07-07T06:27:08.210" v="119"/>
      <pc:docMkLst>
        <pc:docMk/>
      </pc:docMkLst>
      <pc:sldChg chg="modSp">
        <pc:chgData name="Katthy_Tao 陶寶明珠" userId="S::katthy_tao@coolermaster.com.tw::696468c9-0cc1-4cc7-9f64-9678b05ad8c0" providerId="AD" clId="Web-{06D08B6C-EEEA-57AD-F3E1-DB646A9FB835}" dt="2023-07-07T06:27:08.210" v="119"/>
        <pc:sldMkLst>
          <pc:docMk/>
          <pc:sldMk cId="1476741263" sldId="267"/>
        </pc:sldMkLst>
        <pc:graphicFrameChg chg="mod modGraphic">
          <ac:chgData name="Katthy_Tao 陶寶明珠" userId="S::katthy_tao@coolermaster.com.tw::696468c9-0cc1-4cc7-9f64-9678b05ad8c0" providerId="AD" clId="Web-{06D08B6C-EEEA-57AD-F3E1-DB646A9FB835}" dt="2023-07-07T06:27:08.210" v="119"/>
          <ac:graphicFrameMkLst>
            <pc:docMk/>
            <pc:sldMk cId="1476741263" sldId="267"/>
            <ac:graphicFrameMk id="7" creationId="{84BF2076-48B6-D5AD-33E4-CF9A7E148271}"/>
          </ac:graphicFrameMkLst>
        </pc:graphicFrameChg>
      </pc:sldChg>
    </pc:docChg>
  </pc:docChgLst>
  <pc:docChgLst>
    <pc:chgData name="Jennifer_Wang 王雅慶" userId="S::jennifer_wang@coolermaster.com.tw::e7bfbf6a-21a7-4341-ae60-197248879a66" providerId="AD" clId="Web-{41F18033-ABC1-4313-8E4E-842B33E49C66}"/>
    <pc:docChg chg="modSld">
      <pc:chgData name="Jennifer_Wang 王雅慶" userId="S::jennifer_wang@coolermaster.com.tw::e7bfbf6a-21a7-4341-ae60-197248879a66" providerId="AD" clId="Web-{41F18033-ABC1-4313-8E4E-842B33E49C66}" dt="2023-07-11T08:44:20.328" v="8" actId="1076"/>
      <pc:docMkLst>
        <pc:docMk/>
      </pc:docMkLst>
      <pc:sldChg chg="addSp modSp">
        <pc:chgData name="Jennifer_Wang 王雅慶" userId="S::jennifer_wang@coolermaster.com.tw::e7bfbf6a-21a7-4341-ae60-197248879a66" providerId="AD" clId="Web-{41F18033-ABC1-4313-8E4E-842B33E49C66}" dt="2023-07-11T08:44:20.328" v="8" actId="1076"/>
        <pc:sldMkLst>
          <pc:docMk/>
          <pc:sldMk cId="634963886" sldId="265"/>
        </pc:sldMkLst>
        <pc:spChg chg="add mod">
          <ac:chgData name="Jennifer_Wang 王雅慶" userId="S::jennifer_wang@coolermaster.com.tw::e7bfbf6a-21a7-4341-ae60-197248879a66" providerId="AD" clId="Web-{41F18033-ABC1-4313-8E4E-842B33E49C66}" dt="2023-07-11T08:44:20.328" v="8" actId="1076"/>
          <ac:spMkLst>
            <pc:docMk/>
            <pc:sldMk cId="634963886" sldId="265"/>
            <ac:spMk id="11" creationId="{91B7B761-9726-9636-F1C8-4B08F3B5DB2D}"/>
          </ac:spMkLst>
        </pc:spChg>
      </pc:sldChg>
    </pc:docChg>
  </pc:docChgLst>
  <pc:docChgLst>
    <pc:chgData name="Buzz_Mai 麥朝瀚" userId="S::buzz_mai@coolermaster.com.tw::f7a3d935-5fdf-4c9c-8b3b-c86d38916273" providerId="AD" clId="Web-{654A24A4-EFA1-4F43-5D52-4ED3ABCF1A78}"/>
    <pc:docChg chg="modSld">
      <pc:chgData name="Buzz_Mai 麥朝瀚" userId="S::buzz_mai@coolermaster.com.tw::f7a3d935-5fdf-4c9c-8b3b-c86d38916273" providerId="AD" clId="Web-{654A24A4-EFA1-4F43-5D52-4ED3ABCF1A78}" dt="2023-10-04T09:23:52.263" v="35" actId="1076"/>
      <pc:docMkLst>
        <pc:docMk/>
      </pc:docMkLst>
      <pc:sldChg chg="addSp delSp modSp">
        <pc:chgData name="Buzz_Mai 麥朝瀚" userId="S::buzz_mai@coolermaster.com.tw::f7a3d935-5fdf-4c9c-8b3b-c86d38916273" providerId="AD" clId="Web-{654A24A4-EFA1-4F43-5D52-4ED3ABCF1A78}" dt="2023-10-04T09:23:52.263" v="35" actId="1076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654A24A4-EFA1-4F43-5D52-4ED3ABCF1A78}" dt="2023-10-04T06:27:17.331" v="2"/>
          <ac:spMkLst>
            <pc:docMk/>
            <pc:sldMk cId="634963886" sldId="265"/>
            <ac:spMk id="11" creationId="{F12AB816-3A15-4BC5-034F-C81DD295872E}"/>
          </ac:spMkLst>
        </pc:spChg>
        <pc:spChg chg="del">
          <ac:chgData name="Buzz_Mai 麥朝瀚" userId="S::buzz_mai@coolermaster.com.tw::f7a3d935-5fdf-4c9c-8b3b-c86d38916273" providerId="AD" clId="Web-{654A24A4-EFA1-4F43-5D52-4ED3ABCF1A78}" dt="2023-10-04T06:27:15.956" v="1"/>
          <ac:spMkLst>
            <pc:docMk/>
            <pc:sldMk cId="634963886" sldId="265"/>
            <ac:spMk id="12" creationId="{0FBEEA36-2AEC-40B3-98D7-D36C3B1EB28D}"/>
          </ac:spMkLst>
        </pc:spChg>
        <pc:spChg chg="del">
          <ac:chgData name="Buzz_Mai 麥朝瀚" userId="S::buzz_mai@coolermaster.com.tw::f7a3d935-5fdf-4c9c-8b3b-c86d38916273" providerId="AD" clId="Web-{654A24A4-EFA1-4F43-5D52-4ED3ABCF1A78}" dt="2023-10-04T06:27:19.800" v="5"/>
          <ac:spMkLst>
            <pc:docMk/>
            <pc:sldMk cId="634963886" sldId="265"/>
            <ac:spMk id="13" creationId="{808CDA97-2209-E651-CF3F-407A65824FA1}"/>
          </ac:spMkLst>
        </pc:spChg>
        <pc:spChg chg="del">
          <ac:chgData name="Buzz_Mai 麥朝瀚" userId="S::buzz_mai@coolermaster.com.tw::f7a3d935-5fdf-4c9c-8b3b-c86d38916273" providerId="AD" clId="Web-{654A24A4-EFA1-4F43-5D52-4ED3ABCF1A78}" dt="2023-10-04T06:27:24.238" v="9"/>
          <ac:spMkLst>
            <pc:docMk/>
            <pc:sldMk cId="634963886" sldId="265"/>
            <ac:spMk id="20" creationId="{68C0F69C-4876-E988-CA93-193C19A8FD6D}"/>
          </ac:spMkLst>
        </pc:spChg>
        <pc:picChg chg="del">
          <ac:chgData name="Buzz_Mai 麥朝瀚" userId="S::buzz_mai@coolermaster.com.tw::f7a3d935-5fdf-4c9c-8b3b-c86d38916273" providerId="AD" clId="Web-{654A24A4-EFA1-4F43-5D52-4ED3ABCF1A78}" dt="2023-10-04T06:27:21.050" v="7"/>
          <ac:picMkLst>
            <pc:docMk/>
            <pc:sldMk cId="634963886" sldId="265"/>
            <ac:picMk id="10" creationId="{5B7A6EE6-6937-B5C2-AC9F-9CC5BAB4CA86}"/>
          </ac:picMkLst>
        </pc:picChg>
        <pc:picChg chg="add mod ord">
          <ac:chgData name="Buzz_Mai 麥朝瀚" userId="S::buzz_mai@coolermaster.com.tw::f7a3d935-5fdf-4c9c-8b3b-c86d38916273" providerId="AD" clId="Web-{654A24A4-EFA1-4F43-5D52-4ED3ABCF1A78}" dt="2023-10-04T09:23:52.263" v="35" actId="1076"/>
          <ac:picMkLst>
            <pc:docMk/>
            <pc:sldMk cId="634963886" sldId="265"/>
            <ac:picMk id="10" creationId="{F3F2D39D-2A2E-3954-5C2A-94ACDC6B5DFB}"/>
          </ac:picMkLst>
        </pc:picChg>
        <pc:picChg chg="del">
          <ac:chgData name="Buzz_Mai 麥朝瀚" userId="S::buzz_mai@coolermaster.com.tw::f7a3d935-5fdf-4c9c-8b3b-c86d38916273" providerId="AD" clId="Web-{654A24A4-EFA1-4F43-5D52-4ED3ABCF1A78}" dt="2023-10-04T06:27:18.847" v="4"/>
          <ac:picMkLst>
            <pc:docMk/>
            <pc:sldMk cId="634963886" sldId="265"/>
            <ac:picMk id="16" creationId="{AA140C90-CC77-4847-352D-56E5539AEE7E}"/>
          </ac:picMkLst>
        </pc:picChg>
        <pc:picChg chg="del">
          <ac:chgData name="Buzz_Mai 麥朝瀚" userId="S::buzz_mai@coolermaster.com.tw::f7a3d935-5fdf-4c9c-8b3b-c86d38916273" providerId="AD" clId="Web-{654A24A4-EFA1-4F43-5D52-4ED3ABCF1A78}" dt="2023-10-04T06:27:14.925" v="0"/>
          <ac:picMkLst>
            <pc:docMk/>
            <pc:sldMk cId="634963886" sldId="265"/>
            <ac:picMk id="17" creationId="{69FCECD1-4145-879A-7002-79C7A1F18501}"/>
          </ac:picMkLst>
        </pc:picChg>
        <pc:picChg chg="del">
          <ac:chgData name="Buzz_Mai 麥朝瀚" userId="S::buzz_mai@coolermaster.com.tw::f7a3d935-5fdf-4c9c-8b3b-c86d38916273" providerId="AD" clId="Web-{654A24A4-EFA1-4F43-5D52-4ED3ABCF1A78}" dt="2023-10-04T06:27:22.503" v="8"/>
          <ac:picMkLst>
            <pc:docMk/>
            <pc:sldMk cId="634963886" sldId="265"/>
            <ac:picMk id="22" creationId="{1FD050DD-F8F1-E132-C7A6-2027DAD3F5F2}"/>
          </ac:picMkLst>
        </pc:picChg>
        <pc:picChg chg="add mod">
          <ac:chgData name="Buzz_Mai 麥朝瀚" userId="S::buzz_mai@coolermaster.com.tw::f7a3d935-5fdf-4c9c-8b3b-c86d38916273" providerId="AD" clId="Web-{654A24A4-EFA1-4F43-5D52-4ED3ABCF1A78}" dt="2023-10-04T06:28:35.946" v="30" actId="1076"/>
          <ac:picMkLst>
            <pc:docMk/>
            <pc:sldMk cId="634963886" sldId="265"/>
            <ac:picMk id="23" creationId="{FE49C6B2-B9DC-2D12-7FD4-A86184333887}"/>
          </ac:picMkLst>
        </pc:picChg>
        <pc:picChg chg="add mod">
          <ac:chgData name="Buzz_Mai 麥朝瀚" userId="S::buzz_mai@coolermaster.com.tw::f7a3d935-5fdf-4c9c-8b3b-c86d38916273" providerId="AD" clId="Web-{654A24A4-EFA1-4F43-5D52-4ED3ABCF1A78}" dt="2023-10-04T06:27:41.583" v="18" actId="1076"/>
          <ac:picMkLst>
            <pc:docMk/>
            <pc:sldMk cId="634963886" sldId="265"/>
            <ac:picMk id="24" creationId="{64520CFB-E381-D7F4-29C1-3C770050691D}"/>
          </ac:picMkLst>
        </pc:picChg>
        <pc:picChg chg="add mod">
          <ac:chgData name="Buzz_Mai 麥朝瀚" userId="S::buzz_mai@coolermaster.com.tw::f7a3d935-5fdf-4c9c-8b3b-c86d38916273" providerId="AD" clId="Web-{654A24A4-EFA1-4F43-5D52-4ED3ABCF1A78}" dt="2023-10-04T06:28:34.290" v="29" actId="1076"/>
          <ac:picMkLst>
            <pc:docMk/>
            <pc:sldMk cId="634963886" sldId="265"/>
            <ac:picMk id="25" creationId="{451212CB-DAD6-A59A-62A8-205787241AC7}"/>
          </ac:picMkLst>
        </pc:picChg>
        <pc:picChg chg="add del mod">
          <ac:chgData name="Buzz_Mai 麥朝瀚" userId="S::buzz_mai@coolermaster.com.tw::f7a3d935-5fdf-4c9c-8b3b-c86d38916273" providerId="AD" clId="Web-{654A24A4-EFA1-4F43-5D52-4ED3ABCF1A78}" dt="2023-10-04T09:23:42.778" v="34"/>
          <ac:picMkLst>
            <pc:docMk/>
            <pc:sldMk cId="634963886" sldId="265"/>
            <ac:picMk id="26" creationId="{6EC20DFA-56CB-A297-D86A-C93C41072776}"/>
          </ac:picMkLst>
        </pc:picChg>
        <pc:picChg chg="del">
          <ac:chgData name="Buzz_Mai 麥朝瀚" userId="S::buzz_mai@coolermaster.com.tw::f7a3d935-5fdf-4c9c-8b3b-c86d38916273" providerId="AD" clId="Web-{654A24A4-EFA1-4F43-5D52-4ED3ABCF1A78}" dt="2023-10-04T06:27:20.316" v="6"/>
          <ac:picMkLst>
            <pc:docMk/>
            <pc:sldMk cId="634963886" sldId="265"/>
            <ac:picMk id="30" creationId="{7C36A806-E6D8-E35F-39C1-03A737AE6839}"/>
          </ac:picMkLst>
        </pc:picChg>
        <pc:picChg chg="del">
          <ac:chgData name="Buzz_Mai 麥朝瀚" userId="S::buzz_mai@coolermaster.com.tw::f7a3d935-5fdf-4c9c-8b3b-c86d38916273" providerId="AD" clId="Web-{654A24A4-EFA1-4F43-5D52-4ED3ABCF1A78}" dt="2023-10-04T06:27:17.722" v="3"/>
          <ac:picMkLst>
            <pc:docMk/>
            <pc:sldMk cId="634963886" sldId="265"/>
            <ac:picMk id="31" creationId="{DF8F7E6C-1F79-9FE2-7736-9FA457C278CB}"/>
          </ac:picMkLst>
        </pc:picChg>
      </pc:sldChg>
    </pc:docChg>
  </pc:docChgLst>
  <pc:docChgLst>
    <pc:chgData name="Taylory_Liao 廖堉慈" userId="S::taylory_liao@coolermaster.com.tw::3a6d505f-c930-44c3-9e83-c7949c1ae518" providerId="AD" clId="Web-{469AEF75-9A60-BBCA-3223-463E84DA2233}"/>
    <pc:docChg chg="modSld">
      <pc:chgData name="Taylory_Liao 廖堉慈" userId="S::taylory_liao@coolermaster.com.tw::3a6d505f-c930-44c3-9e83-c7949c1ae518" providerId="AD" clId="Web-{469AEF75-9A60-BBCA-3223-463E84DA2233}" dt="2023-10-06T08:55:28.617" v="5" actId="20577"/>
      <pc:docMkLst>
        <pc:docMk/>
      </pc:docMkLst>
      <pc:sldChg chg="modSp">
        <pc:chgData name="Taylory_Liao 廖堉慈" userId="S::taylory_liao@coolermaster.com.tw::3a6d505f-c930-44c3-9e83-c7949c1ae518" providerId="AD" clId="Web-{469AEF75-9A60-BBCA-3223-463E84DA2233}" dt="2023-10-06T08:55:28.617" v="5" actId="20577"/>
        <pc:sldMkLst>
          <pc:docMk/>
          <pc:sldMk cId="842774925" sldId="263"/>
        </pc:sldMkLst>
        <pc:spChg chg="mod">
          <ac:chgData name="Taylory_Liao 廖堉慈" userId="S::taylory_liao@coolermaster.com.tw::3a6d505f-c930-44c3-9e83-c7949c1ae518" providerId="AD" clId="Web-{469AEF75-9A60-BBCA-3223-463E84DA2233}" dt="2023-10-06T08:55:14.132" v="2" actId="20577"/>
          <ac:spMkLst>
            <pc:docMk/>
            <pc:sldMk cId="842774925" sldId="263"/>
            <ac:spMk id="2" creationId="{A7ADC094-F080-42E8-841E-00F94D26A0DA}"/>
          </ac:spMkLst>
        </pc:spChg>
        <pc:spChg chg="mod">
          <ac:chgData name="Taylory_Liao 廖堉慈" userId="S::taylory_liao@coolermaster.com.tw::3a6d505f-c930-44c3-9e83-c7949c1ae518" providerId="AD" clId="Web-{469AEF75-9A60-BBCA-3223-463E84DA2233}" dt="2023-10-06T08:54:31.537" v="1" actId="20577"/>
          <ac:spMkLst>
            <pc:docMk/>
            <pc:sldMk cId="842774925" sldId="263"/>
            <ac:spMk id="5" creationId="{DC709546-1A43-46FA-93B1-366891501DB2}"/>
          </ac:spMkLst>
        </pc:spChg>
        <pc:spChg chg="mod">
          <ac:chgData name="Taylory_Liao 廖堉慈" userId="S::taylory_liao@coolermaster.com.tw::3a6d505f-c930-44c3-9e83-c7949c1ae518" providerId="AD" clId="Web-{469AEF75-9A60-BBCA-3223-463E84DA2233}" dt="2023-10-06T08:55:28.617" v="5" actId="20577"/>
          <ac:spMkLst>
            <pc:docMk/>
            <pc:sldMk cId="842774925" sldId="263"/>
            <ac:spMk id="11" creationId="{DE1B7B5F-AA03-468C-9E93-2936199B1307}"/>
          </ac:spMkLst>
        </pc:spChg>
      </pc:sldChg>
    </pc:docChg>
  </pc:docChgLst>
  <pc:docChgLst>
    <pc:chgData name="Jennifer_Wang 王雅慶" userId="S::jennifer_wang@coolermaster.com.tw::e7bfbf6a-21a7-4341-ae60-197248879a66" providerId="AD" clId="Web-{AB425E3F-30EA-49D1-A877-AA77F4E327EF}"/>
    <pc:docChg chg="modSld">
      <pc:chgData name="Jennifer_Wang 王雅慶" userId="S::jennifer_wang@coolermaster.com.tw::e7bfbf6a-21a7-4341-ae60-197248879a66" providerId="AD" clId="Web-{AB425E3F-30EA-49D1-A877-AA77F4E327EF}" dt="2023-07-11T08:46:09.179" v="16" actId="1076"/>
      <pc:docMkLst>
        <pc:docMk/>
      </pc:docMkLst>
      <pc:sldChg chg="addSp delSp modSp">
        <pc:chgData name="Jennifer_Wang 王雅慶" userId="S::jennifer_wang@coolermaster.com.tw::e7bfbf6a-21a7-4341-ae60-197248879a66" providerId="AD" clId="Web-{AB425E3F-30EA-49D1-A877-AA77F4E327EF}" dt="2023-07-11T08:46:09.179" v="16" actId="1076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AB425E3F-30EA-49D1-A877-AA77F4E327EF}" dt="2023-07-11T08:45:44.741" v="4" actId="14100"/>
          <ac:spMkLst>
            <pc:docMk/>
            <pc:sldMk cId="634963886" sldId="265"/>
            <ac:spMk id="11" creationId="{91B7B761-9726-9636-F1C8-4B08F3B5DB2D}"/>
          </ac:spMkLst>
        </pc:spChg>
        <pc:spChg chg="add mod">
          <ac:chgData name="Jennifer_Wang 王雅慶" userId="S::jennifer_wang@coolermaster.com.tw::e7bfbf6a-21a7-4341-ae60-197248879a66" providerId="AD" clId="Web-{AB425E3F-30EA-49D1-A877-AA77F4E327EF}" dt="2023-07-11T08:46:09.179" v="16" actId="1076"/>
          <ac:spMkLst>
            <pc:docMk/>
            <pc:sldMk cId="634963886" sldId="265"/>
            <ac:spMk id="16" creationId="{0F0A5CC2-CDBA-E8BF-6E7F-B88855554717}"/>
          </ac:spMkLst>
        </pc:spChg>
        <pc:picChg chg="add mod">
          <ac:chgData name="Jennifer_Wang 王雅慶" userId="S::jennifer_wang@coolermaster.com.tw::e7bfbf6a-21a7-4341-ae60-197248879a66" providerId="AD" clId="Web-{AB425E3F-30EA-49D1-A877-AA77F4E327EF}" dt="2023-07-11T08:45:42.773" v="3" actId="1076"/>
          <ac:picMkLst>
            <pc:docMk/>
            <pc:sldMk cId="634963886" sldId="265"/>
            <ac:picMk id="12" creationId="{ED94DC65-37CF-F2AF-3332-4BF08D3A509E}"/>
          </ac:picMkLst>
        </pc:picChg>
        <pc:picChg chg="add del mod">
          <ac:chgData name="Jennifer_Wang 王雅慶" userId="S::jennifer_wang@coolermaster.com.tw::e7bfbf6a-21a7-4341-ae60-197248879a66" providerId="AD" clId="Web-{AB425E3F-30EA-49D1-A877-AA77F4E327EF}" dt="2023-07-11T08:45:49.523" v="6"/>
          <ac:picMkLst>
            <pc:docMk/>
            <pc:sldMk cId="634963886" sldId="265"/>
            <ac:picMk id="13" creationId="{7F5BD863-8679-6575-B4D3-A17A0E18B1C9}"/>
          </ac:picMkLst>
        </pc:picChg>
      </pc:sldChg>
    </pc:docChg>
  </pc:docChgLst>
  <pc:docChgLst>
    <pc:chgData name="Jennifer_Wang 王雅慶" userId="S::jennifer_wang@coolermaster.com.tw::e7bfbf6a-21a7-4341-ae60-197248879a66" providerId="AD" clId="Web-{F0F86BAD-C718-471B-A3D2-ED8F51ED1984}"/>
    <pc:docChg chg="modSld">
      <pc:chgData name="Jennifer_Wang 王雅慶" userId="S::jennifer_wang@coolermaster.com.tw::e7bfbf6a-21a7-4341-ae60-197248879a66" providerId="AD" clId="Web-{F0F86BAD-C718-471B-A3D2-ED8F51ED1984}" dt="2023-10-23T06:59:57.092" v="10" actId="20577"/>
      <pc:docMkLst>
        <pc:docMk/>
      </pc:docMkLst>
      <pc:sldChg chg="addSp modSp">
        <pc:chgData name="Jennifer_Wang 王雅慶" userId="S::jennifer_wang@coolermaster.com.tw::e7bfbf6a-21a7-4341-ae60-197248879a66" providerId="AD" clId="Web-{F0F86BAD-C718-471B-A3D2-ED8F51ED1984}" dt="2023-10-23T06:59:57.092" v="10" actId="20577"/>
        <pc:sldMkLst>
          <pc:docMk/>
          <pc:sldMk cId="634963886" sldId="265"/>
        </pc:sldMkLst>
        <pc:spChg chg="add">
          <ac:chgData name="Jennifer_Wang 王雅慶" userId="S::jennifer_wang@coolermaster.com.tw::e7bfbf6a-21a7-4341-ae60-197248879a66" providerId="AD" clId="Web-{F0F86BAD-C718-471B-A3D2-ED8F51ED1984}" dt="2023-10-23T06:59:46.967" v="0"/>
          <ac:spMkLst>
            <pc:docMk/>
            <pc:sldMk cId="634963886" sldId="265"/>
            <ac:spMk id="13" creationId="{3F88CA34-3BD8-6452-32F7-D400A1078C44}"/>
          </ac:spMkLst>
        </pc:spChg>
        <pc:spChg chg="add">
          <ac:chgData name="Jennifer_Wang 王雅慶" userId="S::jennifer_wang@coolermaster.com.tw::e7bfbf6a-21a7-4341-ae60-197248879a66" providerId="AD" clId="Web-{F0F86BAD-C718-471B-A3D2-ED8F51ED1984}" dt="2023-10-23T06:59:48.217" v="1"/>
          <ac:spMkLst>
            <pc:docMk/>
            <pc:sldMk cId="634963886" sldId="265"/>
            <ac:spMk id="16" creationId="{3F88CA34-3BD8-6452-32F7-D400A1078C44}"/>
          </ac:spMkLst>
        </pc:spChg>
        <pc:spChg chg="add mod">
          <ac:chgData name="Jennifer_Wang 王雅慶" userId="S::jennifer_wang@coolermaster.com.tw::e7bfbf6a-21a7-4341-ae60-197248879a66" providerId="AD" clId="Web-{F0F86BAD-C718-471B-A3D2-ED8F51ED1984}" dt="2023-10-23T06:59:57.092" v="10" actId="20577"/>
          <ac:spMkLst>
            <pc:docMk/>
            <pc:sldMk cId="634963886" sldId="265"/>
            <ac:spMk id="17" creationId="{3F88CA34-3BD8-6452-32F7-D400A1078C44}"/>
          </ac:spMkLst>
        </pc:spChg>
      </pc:sldChg>
    </pc:docChg>
  </pc:docChgLst>
  <pc:docChgLst>
    <pc:chgData name="Katthy_Tao 陶寶明珠" userId="S::katthy_tao@coolermaster.com.tw::696468c9-0cc1-4cc7-9f64-9678b05ad8c0" providerId="AD" clId="Web-{F532AC47-B8BC-9C3E-CB21-81633901E15F}"/>
    <pc:docChg chg="modSld">
      <pc:chgData name="Katthy_Tao 陶寶明珠" userId="S::katthy_tao@coolermaster.com.tw::696468c9-0cc1-4cc7-9f64-9678b05ad8c0" providerId="AD" clId="Web-{F532AC47-B8BC-9C3E-CB21-81633901E15F}" dt="2023-07-11T08:55:00.760" v="6" actId="20577"/>
      <pc:docMkLst>
        <pc:docMk/>
      </pc:docMkLst>
      <pc:sldChg chg="modSp">
        <pc:chgData name="Katthy_Tao 陶寶明珠" userId="S::katthy_tao@coolermaster.com.tw::696468c9-0cc1-4cc7-9f64-9678b05ad8c0" providerId="AD" clId="Web-{F532AC47-B8BC-9C3E-CB21-81633901E15F}" dt="2023-07-11T08:55:00.760" v="6" actId="20577"/>
        <pc:sldMkLst>
          <pc:docMk/>
          <pc:sldMk cId="842774925" sldId="263"/>
        </pc:sldMkLst>
        <pc:spChg chg="mod">
          <ac:chgData name="Katthy_Tao 陶寶明珠" userId="S::katthy_tao@coolermaster.com.tw::696468c9-0cc1-4cc7-9f64-9678b05ad8c0" providerId="AD" clId="Web-{F532AC47-B8BC-9C3E-CB21-81633901E15F}" dt="2023-07-11T08:55:00.760" v="6" actId="20577"/>
          <ac:spMkLst>
            <pc:docMk/>
            <pc:sldMk cId="842774925" sldId="263"/>
            <ac:spMk id="4" creationId="{8C64372D-AD08-49E1-94C3-2667A007C048}"/>
          </ac:spMkLst>
        </pc:spChg>
      </pc:sldChg>
    </pc:docChg>
  </pc:docChgLst>
  <pc:docChgLst>
    <pc:chgData name="cmevent" userId="S::cmevent@coolermaster.com::26f74c99-f827-44e7-baa8-1216c14a391f" providerId="AD" clId="Web-{2B5DB017-47DF-8D94-0E38-FA12AE4FBCE0}"/>
    <pc:docChg chg="modSld">
      <pc:chgData name="cmevent" userId="S::cmevent@coolermaster.com::26f74c99-f827-44e7-baa8-1216c14a391f" providerId="AD" clId="Web-{2B5DB017-47DF-8D94-0E38-FA12AE4FBCE0}" dt="2023-10-20T14:05:36.412" v="82" actId="20577"/>
      <pc:docMkLst>
        <pc:docMk/>
      </pc:docMkLst>
      <pc:sldChg chg="modSp">
        <pc:chgData name="cmevent" userId="S::cmevent@coolermaster.com::26f74c99-f827-44e7-baa8-1216c14a391f" providerId="AD" clId="Web-{2B5DB017-47DF-8D94-0E38-FA12AE4FBCE0}" dt="2023-10-20T14:05:36.412" v="82" actId="20577"/>
        <pc:sldMkLst>
          <pc:docMk/>
          <pc:sldMk cId="842774925" sldId="263"/>
        </pc:sldMkLst>
        <pc:spChg chg="mod">
          <ac:chgData name="cmevent" userId="S::cmevent@coolermaster.com::26f74c99-f827-44e7-baa8-1216c14a391f" providerId="AD" clId="Web-{2B5DB017-47DF-8D94-0E38-FA12AE4FBCE0}" dt="2023-10-20T14:05:36.412" v="82" actId="20577"/>
          <ac:spMkLst>
            <pc:docMk/>
            <pc:sldMk cId="842774925" sldId="263"/>
            <ac:spMk id="2" creationId="{A7ADC094-F080-42E8-841E-00F94D26A0DA}"/>
          </ac:spMkLst>
        </pc:spChg>
        <pc:spChg chg="mod">
          <ac:chgData name="cmevent" userId="S::cmevent@coolermaster.com::26f74c99-f827-44e7-baa8-1216c14a391f" providerId="AD" clId="Web-{2B5DB017-47DF-8D94-0E38-FA12AE4FBCE0}" dt="2023-10-20T14:03:54.597" v="69" actId="20577"/>
          <ac:spMkLst>
            <pc:docMk/>
            <pc:sldMk cId="842774925" sldId="263"/>
            <ac:spMk id="5" creationId="{DC709546-1A43-46FA-93B1-366891501DB2}"/>
          </ac:spMkLst>
        </pc:spChg>
        <pc:spChg chg="mod">
          <ac:chgData name="cmevent" userId="S::cmevent@coolermaster.com::26f74c99-f827-44e7-baa8-1216c14a391f" providerId="AD" clId="Web-{2B5DB017-47DF-8D94-0E38-FA12AE4FBCE0}" dt="2023-10-20T13:34:35.757" v="10" actId="20577"/>
          <ac:spMkLst>
            <pc:docMk/>
            <pc:sldMk cId="842774925" sldId="263"/>
            <ac:spMk id="7" creationId="{FABF456A-AD63-40D0-8364-61038B148AB6}"/>
          </ac:spMkLst>
        </pc:spChg>
      </pc:sldChg>
      <pc:sldChg chg="addSp modSp">
        <pc:chgData name="cmevent" userId="S::cmevent@coolermaster.com::26f74c99-f827-44e7-baa8-1216c14a391f" providerId="AD" clId="Web-{2B5DB017-47DF-8D94-0E38-FA12AE4FBCE0}" dt="2023-10-20T13:59:03.668" v="38" actId="20577"/>
        <pc:sldMkLst>
          <pc:docMk/>
          <pc:sldMk cId="634963886" sldId="265"/>
        </pc:sldMkLst>
        <pc:spChg chg="mod">
          <ac:chgData name="cmevent" userId="S::cmevent@coolermaster.com::26f74c99-f827-44e7-baa8-1216c14a391f" providerId="AD" clId="Web-{2B5DB017-47DF-8D94-0E38-FA12AE4FBCE0}" dt="2023-10-20T13:59:03.668" v="38" actId="20577"/>
          <ac:spMkLst>
            <pc:docMk/>
            <pc:sldMk cId="634963886" sldId="265"/>
            <ac:spMk id="4" creationId="{26FD5E71-28C2-48B4-9BAC-FCE83CB62888}"/>
          </ac:spMkLst>
        </pc:spChg>
        <pc:spChg chg="add mod">
          <ac:chgData name="cmevent" userId="S::cmevent@coolermaster.com::26f74c99-f827-44e7-baa8-1216c14a391f" providerId="AD" clId="Web-{2B5DB017-47DF-8D94-0E38-FA12AE4FBCE0}" dt="2023-10-20T13:58:15.557" v="34" actId="14100"/>
          <ac:spMkLst>
            <pc:docMk/>
            <pc:sldMk cId="634963886" sldId="265"/>
            <ac:spMk id="12" creationId="{C2677EC7-BFB4-67BD-C645-00F69F796525}"/>
          </ac:spMkLst>
        </pc:spChg>
        <pc:picChg chg="add mod">
          <ac:chgData name="cmevent" userId="S::cmevent@coolermaster.com::26f74c99-f827-44e7-baa8-1216c14a391f" providerId="AD" clId="Web-{2B5DB017-47DF-8D94-0E38-FA12AE4FBCE0}" dt="2023-10-20T13:57:55.744" v="25" actId="1076"/>
          <ac:picMkLst>
            <pc:docMk/>
            <pc:sldMk cId="634963886" sldId="265"/>
            <ac:picMk id="11" creationId="{58AD97DB-4E21-9B28-657F-1CA3C1082E4C}"/>
          </ac:picMkLst>
        </pc:picChg>
      </pc:sldChg>
    </pc:docChg>
  </pc:docChgLst>
  <pc:docChgLst>
    <pc:chgData name="Katthy_Tao 陶寶明珠" userId="S::katthy_tao@coolermaster.com.tw::696468c9-0cc1-4cc7-9f64-9678b05ad8c0" providerId="AD" clId="Web-{98BBDDF0-2E8D-79A8-FDD1-F3FCA232EBD8}"/>
    <pc:docChg chg="modSld">
      <pc:chgData name="Katthy_Tao 陶寶明珠" userId="S::katthy_tao@coolermaster.com.tw::696468c9-0cc1-4cc7-9f64-9678b05ad8c0" providerId="AD" clId="Web-{98BBDDF0-2E8D-79A8-FDD1-F3FCA232EBD8}" dt="2023-07-07T06:19:44.278" v="705"/>
      <pc:docMkLst>
        <pc:docMk/>
      </pc:docMkLst>
      <pc:sldChg chg="modSp">
        <pc:chgData name="Katthy_Tao 陶寶明珠" userId="S::katthy_tao@coolermaster.com.tw::696468c9-0cc1-4cc7-9f64-9678b05ad8c0" providerId="AD" clId="Web-{98BBDDF0-2E8D-79A8-FDD1-F3FCA232EBD8}" dt="2023-07-07T05:56:12.470" v="117" actId="1076"/>
        <pc:sldMkLst>
          <pc:docMk/>
          <pc:sldMk cId="4030692058" sldId="266"/>
        </pc:sldMkLst>
        <pc:graphicFrameChg chg="mod modGraphic">
          <ac:chgData name="Katthy_Tao 陶寶明珠" userId="S::katthy_tao@coolermaster.com.tw::696468c9-0cc1-4cc7-9f64-9678b05ad8c0" providerId="AD" clId="Web-{98BBDDF0-2E8D-79A8-FDD1-F3FCA232EBD8}" dt="2023-07-07T05:52:25.025" v="85"/>
          <ac:graphicFrameMkLst>
            <pc:docMk/>
            <pc:sldMk cId="4030692058" sldId="266"/>
            <ac:graphicFrameMk id="10" creationId="{10CD2E76-2495-9CDC-45AD-49AB8705321A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98BBDDF0-2E8D-79A8-FDD1-F3FCA232EBD8}" dt="2023-07-07T05:56:12.470" v="117" actId="1076"/>
          <ac:graphicFrameMkLst>
            <pc:docMk/>
            <pc:sldMk cId="4030692058" sldId="266"/>
            <ac:graphicFrameMk id="12" creationId="{6EC10C5E-C0C2-8D06-7C55-65DC459894FE}"/>
          </ac:graphicFrameMkLst>
        </pc:graphicFrameChg>
      </pc:sldChg>
      <pc:sldChg chg="addSp delSp modSp">
        <pc:chgData name="Katthy_Tao 陶寶明珠" userId="S::katthy_tao@coolermaster.com.tw::696468c9-0cc1-4cc7-9f64-9678b05ad8c0" providerId="AD" clId="Web-{98BBDDF0-2E8D-79A8-FDD1-F3FCA232EBD8}" dt="2023-07-07T06:19:44.278" v="705"/>
        <pc:sldMkLst>
          <pc:docMk/>
          <pc:sldMk cId="1476741263" sldId="267"/>
        </pc:sldMkLst>
        <pc:graphicFrameChg chg="del">
          <ac:chgData name="Katthy_Tao 陶寶明珠" userId="S::katthy_tao@coolermaster.com.tw::696468c9-0cc1-4cc7-9f64-9678b05ad8c0" providerId="AD" clId="Web-{98BBDDF0-2E8D-79A8-FDD1-F3FCA232EBD8}" dt="2023-07-07T06:08:38.383" v="473"/>
          <ac:graphicFrameMkLst>
            <pc:docMk/>
            <pc:sldMk cId="1476741263" sldId="267"/>
            <ac:graphicFrameMk id="2" creationId="{88EA4E25-F153-4487-B14D-C02EE0382052}"/>
          </ac:graphicFrameMkLst>
        </pc:graphicFrameChg>
        <pc:graphicFrameChg chg="del">
          <ac:chgData name="Katthy_Tao 陶寶明珠" userId="S::katthy_tao@coolermaster.com.tw::696468c9-0cc1-4cc7-9f64-9678b05ad8c0" providerId="AD" clId="Web-{98BBDDF0-2E8D-79A8-FDD1-F3FCA232EBD8}" dt="2023-07-07T05:56:58.690" v="118"/>
          <ac:graphicFrameMkLst>
            <pc:docMk/>
            <pc:sldMk cId="1476741263" sldId="267"/>
            <ac:graphicFrameMk id="4" creationId="{E1066E2D-B846-4C2A-AA40-CF50DFF1DE46}"/>
          </ac:graphicFrameMkLst>
        </pc:graphicFrameChg>
        <pc:graphicFrameChg chg="add mod modGraphic">
          <ac:chgData name="Katthy_Tao 陶寶明珠" userId="S::katthy_tao@coolermaster.com.tw::696468c9-0cc1-4cc7-9f64-9678b05ad8c0" providerId="AD" clId="Web-{98BBDDF0-2E8D-79A8-FDD1-F3FCA232EBD8}" dt="2023-07-07T06:19:44.278" v="705"/>
          <ac:graphicFrameMkLst>
            <pc:docMk/>
            <pc:sldMk cId="1476741263" sldId="267"/>
            <ac:graphicFrameMk id="5" creationId="{EADFC9D3-3166-F02E-B9DF-D5143BCED57C}"/>
          </ac:graphicFrameMkLst>
        </pc:graphicFrameChg>
        <pc:graphicFrameChg chg="add mod modGraphic">
          <ac:chgData name="Katthy_Tao 陶寶明珠" userId="S::katthy_tao@coolermaster.com.tw::696468c9-0cc1-4cc7-9f64-9678b05ad8c0" providerId="AD" clId="Web-{98BBDDF0-2E8D-79A8-FDD1-F3FCA232EBD8}" dt="2023-07-07T06:19:09.871" v="667"/>
          <ac:graphicFrameMkLst>
            <pc:docMk/>
            <pc:sldMk cId="1476741263" sldId="267"/>
            <ac:graphicFrameMk id="7" creationId="{84BF2076-48B6-D5AD-33E4-CF9A7E148271}"/>
          </ac:graphicFrameMkLst>
        </pc:graphicFrameChg>
        <pc:graphicFrameChg chg="add del mod modGraphic">
          <ac:chgData name="Katthy_Tao 陶寶明珠" userId="S::katthy_tao@coolermaster.com.tw::696468c9-0cc1-4cc7-9f64-9678b05ad8c0" providerId="AD" clId="Web-{98BBDDF0-2E8D-79A8-FDD1-F3FCA232EBD8}" dt="2023-07-07T06:19:16.090" v="668"/>
          <ac:graphicFrameMkLst>
            <pc:docMk/>
            <pc:sldMk cId="1476741263" sldId="267"/>
            <ac:graphicFrameMk id="9" creationId="{91C1C721-4D29-CCBB-6B75-24BAA9E77E98}"/>
          </ac:graphicFrameMkLst>
        </pc:graphicFrameChg>
      </pc:sldChg>
    </pc:docChg>
  </pc:docChgLst>
  <pc:docChgLst>
    <pc:chgData name="Jennifer_Wang 王雅慶" userId="S::jennifer_wang@coolermaster.com.tw::e7bfbf6a-21a7-4341-ae60-197248879a66" providerId="AD" clId="Web-{EBFE9D2E-B63B-41B0-ADCF-A1CA6728FD26}"/>
    <pc:docChg chg="modSld">
      <pc:chgData name="Jennifer_Wang 王雅慶" userId="S::jennifer_wang@coolermaster.com.tw::e7bfbf6a-21a7-4341-ae60-197248879a66" providerId="AD" clId="Web-{EBFE9D2E-B63B-41B0-ADCF-A1CA6728FD26}" dt="2023-07-13T04:23:06.810" v="2" actId="20577"/>
      <pc:docMkLst>
        <pc:docMk/>
      </pc:docMkLst>
      <pc:sldChg chg="modSp">
        <pc:chgData name="Jennifer_Wang 王雅慶" userId="S::jennifer_wang@coolermaster.com.tw::e7bfbf6a-21a7-4341-ae60-197248879a66" providerId="AD" clId="Web-{EBFE9D2E-B63B-41B0-ADCF-A1CA6728FD26}" dt="2023-07-13T04:23:06.810" v="2" actId="20577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EBFE9D2E-B63B-41B0-ADCF-A1CA6728FD26}" dt="2023-07-13T04:23:06.810" v="2" actId="20577"/>
          <ac:spMkLst>
            <pc:docMk/>
            <pc:sldMk cId="634963886" sldId="265"/>
            <ac:spMk id="21" creationId="{DD61BD08-84CD-CF9A-E0FB-AC735D32EE91}"/>
          </ac:spMkLst>
        </pc:spChg>
      </pc:sldChg>
    </pc:docChg>
  </pc:docChgLst>
  <pc:docChgLst>
    <pc:chgData name="cmevent" userId="S::cmevent@coolermaster.com::26f74c99-f827-44e7-baa8-1216c14a391f" providerId="AD" clId="Web-{ACD7D23D-70E8-DC13-CE50-4D3933B39342}"/>
    <pc:docChg chg="modSld">
      <pc:chgData name="cmevent" userId="S::cmevent@coolermaster.com::26f74c99-f827-44e7-baa8-1216c14a391f" providerId="AD" clId="Web-{ACD7D23D-70E8-DC13-CE50-4D3933B39342}" dt="2023-10-02T17:29:48.430" v="70" actId="20577"/>
      <pc:docMkLst>
        <pc:docMk/>
      </pc:docMkLst>
      <pc:sldChg chg="modSp">
        <pc:chgData name="cmevent" userId="S::cmevent@coolermaster.com::26f74c99-f827-44e7-baa8-1216c14a391f" providerId="AD" clId="Web-{ACD7D23D-70E8-DC13-CE50-4D3933B39342}" dt="2023-10-02T17:24:45.282" v="59" actId="20577"/>
        <pc:sldMkLst>
          <pc:docMk/>
          <pc:sldMk cId="842774925" sldId="263"/>
        </pc:sldMkLst>
        <pc:spChg chg="mod">
          <ac:chgData name="cmevent" userId="S::cmevent@coolermaster.com::26f74c99-f827-44e7-baa8-1216c14a391f" providerId="AD" clId="Web-{ACD7D23D-70E8-DC13-CE50-4D3933B39342}" dt="2023-10-02T17:24:45.282" v="59" actId="20577"/>
          <ac:spMkLst>
            <pc:docMk/>
            <pc:sldMk cId="842774925" sldId="263"/>
            <ac:spMk id="2" creationId="{A7ADC094-F080-42E8-841E-00F94D26A0DA}"/>
          </ac:spMkLst>
        </pc:spChg>
      </pc:sldChg>
      <pc:sldChg chg="addSp modSp">
        <pc:chgData name="cmevent" userId="S::cmevent@coolermaster.com::26f74c99-f827-44e7-baa8-1216c14a391f" providerId="AD" clId="Web-{ACD7D23D-70E8-DC13-CE50-4D3933B39342}" dt="2023-10-02T17:29:48.430" v="70" actId="20577"/>
        <pc:sldMkLst>
          <pc:docMk/>
          <pc:sldMk cId="634963886" sldId="265"/>
        </pc:sldMkLst>
        <pc:spChg chg="mod">
          <ac:chgData name="cmevent" userId="S::cmevent@coolermaster.com::26f74c99-f827-44e7-baa8-1216c14a391f" providerId="AD" clId="Web-{ACD7D23D-70E8-DC13-CE50-4D3933B39342}" dt="2023-10-02T17:22:12.185" v="19" actId="20577"/>
          <ac:spMkLst>
            <pc:docMk/>
            <pc:sldMk cId="634963886" sldId="265"/>
            <ac:spMk id="2" creationId="{3F1EFB7F-C0CE-48D8-90D3-6DD1711B8D3A}"/>
          </ac:spMkLst>
        </pc:spChg>
        <pc:spChg chg="mod">
          <ac:chgData name="cmevent" userId="S::cmevent@coolermaster.com::26f74c99-f827-44e7-baa8-1216c14a391f" providerId="AD" clId="Web-{ACD7D23D-70E8-DC13-CE50-4D3933B39342}" dt="2023-10-02T17:21:39.465" v="16" actId="20577"/>
          <ac:spMkLst>
            <pc:docMk/>
            <pc:sldMk cId="634963886" sldId="265"/>
            <ac:spMk id="3" creationId="{C1BC2FFE-5E97-4397-A52D-414DC2BF3BF8}"/>
          </ac:spMkLst>
        </pc:spChg>
        <pc:spChg chg="mod">
          <ac:chgData name="cmevent" userId="S::cmevent@coolermaster.com::26f74c99-f827-44e7-baa8-1216c14a391f" providerId="AD" clId="Web-{ACD7D23D-70E8-DC13-CE50-4D3933B39342}" dt="2023-10-02T17:29:34.945" v="67" actId="20577"/>
          <ac:spMkLst>
            <pc:docMk/>
            <pc:sldMk cId="634963886" sldId="265"/>
            <ac:spMk id="4" creationId="{26FD5E71-28C2-48B4-9BAC-FCE83CB62888}"/>
          </ac:spMkLst>
        </pc:spChg>
        <pc:spChg chg="mod">
          <ac:chgData name="cmevent" userId="S::cmevent@coolermaster.com::26f74c99-f827-44e7-baa8-1216c14a391f" providerId="AD" clId="Web-{ACD7D23D-70E8-DC13-CE50-4D3933B39342}" dt="2023-10-02T17:29:48.430" v="70" actId="20577"/>
          <ac:spMkLst>
            <pc:docMk/>
            <pc:sldMk cId="634963886" sldId="265"/>
            <ac:spMk id="5" creationId="{57A7FFBC-8611-4E9B-ADC4-35F2AD549842}"/>
          </ac:spMkLst>
        </pc:spChg>
        <pc:spChg chg="mod">
          <ac:chgData name="cmevent" userId="S::cmevent@coolermaster.com::26f74c99-f827-44e7-baa8-1216c14a391f" providerId="AD" clId="Web-{ACD7D23D-70E8-DC13-CE50-4D3933B39342}" dt="2023-10-02T17:23:32.702" v="40" actId="20577"/>
          <ac:spMkLst>
            <pc:docMk/>
            <pc:sldMk cId="634963886" sldId="265"/>
            <ac:spMk id="6" creationId="{6F1B521F-B124-4671-AE86-A45206489297}"/>
          </ac:spMkLst>
        </pc:spChg>
        <pc:spChg chg="mod">
          <ac:chgData name="cmevent" userId="S::cmevent@coolermaster.com::26f74c99-f827-44e7-baa8-1216c14a391f" providerId="AD" clId="Web-{ACD7D23D-70E8-DC13-CE50-4D3933B39342}" dt="2023-10-02T17:24:07.937" v="52" actId="20577"/>
          <ac:spMkLst>
            <pc:docMk/>
            <pc:sldMk cId="634963886" sldId="265"/>
            <ac:spMk id="8" creationId="{51C6A545-E99E-4CD3-866F-532D61D0D6CA}"/>
          </ac:spMkLst>
        </pc:spChg>
        <pc:spChg chg="add mod">
          <ac:chgData name="cmevent" userId="S::cmevent@coolermaster.com::26f74c99-f827-44e7-baa8-1216c14a391f" providerId="AD" clId="Web-{ACD7D23D-70E8-DC13-CE50-4D3933B39342}" dt="2023-10-02T17:28:54.710" v="65" actId="20577"/>
          <ac:spMkLst>
            <pc:docMk/>
            <pc:sldMk cId="634963886" sldId="265"/>
            <ac:spMk id="11" creationId="{F12AB816-3A15-4BC5-034F-C81DD295872E}"/>
          </ac:spMkLst>
        </pc:spChg>
        <pc:spChg chg="add mod">
          <ac:chgData name="cmevent" userId="S::cmevent@coolermaster.com::26f74c99-f827-44e7-baa8-1216c14a391f" providerId="AD" clId="Web-{ACD7D23D-70E8-DC13-CE50-4D3933B39342}" dt="2023-10-02T17:22:17.982" v="25" actId="20577"/>
          <ac:spMkLst>
            <pc:docMk/>
            <pc:sldMk cId="634963886" sldId="265"/>
            <ac:spMk id="12" creationId="{0FBEEA36-2AEC-40B3-98D7-D36C3B1EB28D}"/>
          </ac:spMkLst>
        </pc:spChg>
        <pc:spChg chg="add mod">
          <ac:chgData name="cmevent" userId="S::cmevent@coolermaster.com::26f74c99-f827-44e7-baa8-1216c14a391f" providerId="AD" clId="Web-{ACD7D23D-70E8-DC13-CE50-4D3933B39342}" dt="2023-10-02T17:23:06.686" v="33" actId="20577"/>
          <ac:spMkLst>
            <pc:docMk/>
            <pc:sldMk cId="634963886" sldId="265"/>
            <ac:spMk id="13" creationId="{808CDA97-2209-E651-CF3F-407A65824FA1}"/>
          </ac:spMkLst>
        </pc:spChg>
        <pc:spChg chg="mod">
          <ac:chgData name="cmevent" userId="S::cmevent@coolermaster.com::26f74c99-f827-44e7-baa8-1216c14a391f" providerId="AD" clId="Web-{ACD7D23D-70E8-DC13-CE50-4D3933B39342}" dt="2023-10-02T17:23:24.358" v="37" actId="20577"/>
          <ac:spMkLst>
            <pc:docMk/>
            <pc:sldMk cId="634963886" sldId="265"/>
            <ac:spMk id="14" creationId="{4473B3F0-DD90-4020-B0DC-4A07A3D445FE}"/>
          </ac:spMkLst>
        </pc:spChg>
        <pc:spChg chg="mod">
          <ac:chgData name="cmevent" userId="S::cmevent@coolermaster.com::26f74c99-f827-44e7-baa8-1216c14a391f" providerId="AD" clId="Web-{ACD7D23D-70E8-DC13-CE50-4D3933B39342}" dt="2023-10-02T17:24:01.172" v="47" actId="20577"/>
          <ac:spMkLst>
            <pc:docMk/>
            <pc:sldMk cId="634963886" sldId="265"/>
            <ac:spMk id="18" creationId="{07594255-9D9D-44BF-ABD9-767890896E4D}"/>
          </ac:spMkLst>
        </pc:spChg>
        <pc:spChg chg="add mod">
          <ac:chgData name="cmevent" userId="S::cmevent@coolermaster.com::26f74c99-f827-44e7-baa8-1216c14a391f" providerId="AD" clId="Web-{ACD7D23D-70E8-DC13-CE50-4D3933B39342}" dt="2023-10-02T17:23:48.703" v="45" actId="20577"/>
          <ac:spMkLst>
            <pc:docMk/>
            <pc:sldMk cId="634963886" sldId="265"/>
            <ac:spMk id="20" creationId="{68C0F69C-4876-E988-CA93-193C19A8FD6D}"/>
          </ac:spMkLst>
        </pc:spChg>
        <pc:picChg chg="add mod">
          <ac:chgData name="cmevent" userId="S::cmevent@coolermaster.com::26f74c99-f827-44e7-baa8-1216c14a391f" providerId="AD" clId="Web-{ACD7D23D-70E8-DC13-CE50-4D3933B39342}" dt="2023-10-02T17:23:11.420" v="35" actId="1076"/>
          <ac:picMkLst>
            <pc:docMk/>
            <pc:sldMk cId="634963886" sldId="265"/>
            <ac:picMk id="16" creationId="{AA140C90-CC77-4847-352D-56E5539AEE7E}"/>
          </ac:picMkLst>
        </pc:picChg>
        <pc:picChg chg="add mod">
          <ac:chgData name="cmevent" userId="S::cmevent@coolermaster.com::26f74c99-f827-44e7-baa8-1216c14a391f" providerId="AD" clId="Web-{ACD7D23D-70E8-DC13-CE50-4D3933B39342}" dt="2023-10-02T17:28:38.194" v="61" actId="1076"/>
          <ac:picMkLst>
            <pc:docMk/>
            <pc:sldMk cId="634963886" sldId="265"/>
            <ac:picMk id="22" creationId="{1FD050DD-F8F1-E132-C7A6-2027DAD3F5F2}"/>
          </ac:picMkLst>
        </pc:picChg>
      </pc:sldChg>
    </pc:docChg>
  </pc:docChgLst>
  <pc:docChgLst>
    <pc:chgData name="Robin_Chang 張智瑋" userId="S::robin_chang@coolermaster.com.tw::8ccc71ed-a58c-4b3b-be19-d7b365d618fd" providerId="AD" clId="Web-{B380DD67-BE11-1AA4-F302-0C0EBBB3CA8A}"/>
    <pc:docChg chg="modSld">
      <pc:chgData name="Robin_Chang 張智瑋" userId="S::robin_chang@coolermaster.com.tw::8ccc71ed-a58c-4b3b-be19-d7b365d618fd" providerId="AD" clId="Web-{B380DD67-BE11-1AA4-F302-0C0EBBB3CA8A}" dt="2023-11-02T05:21:04.929" v="6" actId="1076"/>
      <pc:docMkLst>
        <pc:docMk/>
      </pc:docMkLst>
      <pc:sldChg chg="addSp delSp modSp">
        <pc:chgData name="Robin_Chang 張智瑋" userId="S::robin_chang@coolermaster.com.tw::8ccc71ed-a58c-4b3b-be19-d7b365d618fd" providerId="AD" clId="Web-{B380DD67-BE11-1AA4-F302-0C0EBBB3CA8A}" dt="2023-11-02T05:21:04.929" v="6" actId="1076"/>
        <pc:sldMkLst>
          <pc:docMk/>
          <pc:sldMk cId="634963886" sldId="265"/>
        </pc:sldMkLst>
        <pc:spChg chg="del mod">
          <ac:chgData name="Robin_Chang 張智瑋" userId="S::robin_chang@coolermaster.com.tw::8ccc71ed-a58c-4b3b-be19-d7b365d618fd" providerId="AD" clId="Web-{B380DD67-BE11-1AA4-F302-0C0EBBB3CA8A}" dt="2023-11-02T05:20:57.553" v="3"/>
          <ac:spMkLst>
            <pc:docMk/>
            <pc:sldMk cId="634963886" sldId="265"/>
            <ac:spMk id="21" creationId="{21D10336-1E2F-4348-B91E-C9705592DFFF}"/>
          </ac:spMkLst>
        </pc:spChg>
        <pc:picChg chg="add mod">
          <ac:chgData name="Robin_Chang 張智瑋" userId="S::robin_chang@coolermaster.com.tw::8ccc71ed-a58c-4b3b-be19-d7b365d618fd" providerId="AD" clId="Web-{B380DD67-BE11-1AA4-F302-0C0EBBB3CA8A}" dt="2023-11-02T05:21:04.929" v="6" actId="1076"/>
          <ac:picMkLst>
            <pc:docMk/>
            <pc:sldMk cId="634963886" sldId="265"/>
            <ac:picMk id="10" creationId="{009CD596-8BD3-1A68-44FC-AC1F2481B2DD}"/>
          </ac:picMkLst>
        </pc:picChg>
        <pc:picChg chg="del">
          <ac:chgData name="Robin_Chang 張智瑋" userId="S::robin_chang@coolermaster.com.tw::8ccc71ed-a58c-4b3b-be19-d7b365d618fd" providerId="AD" clId="Web-{B380DD67-BE11-1AA4-F302-0C0EBBB3CA8A}" dt="2023-11-02T05:20:56.506" v="0"/>
          <ac:picMkLst>
            <pc:docMk/>
            <pc:sldMk cId="634963886" sldId="265"/>
            <ac:picMk id="20" creationId="{889E9FB9-01E0-43BC-9FE4-E0C8246E838B}"/>
          </ac:picMkLst>
        </pc:picChg>
        <pc:picChg chg="del">
          <ac:chgData name="Robin_Chang 張智瑋" userId="S::robin_chang@coolermaster.com.tw::8ccc71ed-a58c-4b3b-be19-d7b365d618fd" providerId="AD" clId="Web-{B380DD67-BE11-1AA4-F302-0C0EBBB3CA8A}" dt="2023-11-02T05:20:57.913" v="4"/>
          <ac:picMkLst>
            <pc:docMk/>
            <pc:sldMk cId="634963886" sldId="265"/>
            <ac:picMk id="23" creationId="{266610D8-1E54-44C5-950B-9744B8AFD4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C6F6-6856-4CA5-A05E-6BAB2CB12C88}" type="datetimeFigureOut">
              <a:rPr lang="zh-TW" altLang="en-US" smtClean="0"/>
              <a:t>2023/12/2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34311-FCDE-499A-B65A-FA8B470FE1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54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>
              <a:ea typeface="新細明體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9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新細明體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8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-143859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8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47495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0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10">
            <a:extLst>
              <a:ext uri="{FF2B5EF4-FFF2-40B4-BE49-F238E27FC236}">
                <a16:creationId xmlns:a16="http://schemas.microsoft.com/office/drawing/2014/main" id="{8B766E6B-D372-7AD3-F160-792EEC7C6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295" y="5202685"/>
            <a:ext cx="2808312" cy="4968552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Product Feature (overall)</a:t>
            </a:r>
            <a:endParaRPr lang="zh-CN" altLang="en-US"/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949E6059-9CCF-5D16-DD4C-A22FD0A94E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650" y="1130300"/>
            <a:ext cx="1800225" cy="22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E6FF572-75C3-B288-2B3F-CD41E9EAD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0210" y="4270375"/>
            <a:ext cx="3816350" cy="64452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63C2C4"/>
                </a:solidFill>
                <a:latin typeface="Teko SemiBold" panose="02000000000000000000" pitchFamily="2" charset="0"/>
                <a:cs typeface="Teko SemiBold" panose="02000000000000000000" pitchFamily="2" charset="0"/>
              </a:defRPr>
            </a:lvl1pPr>
          </a:lstStyle>
          <a:p>
            <a:pPr lvl="0"/>
            <a:r>
              <a:rPr lang="en-US" altLang="zh-CN"/>
              <a:t>PRODUCT NAME</a:t>
            </a:r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963B5BB-1377-7BF4-FD81-0C7FA59BF5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7790" y="1687840"/>
            <a:ext cx="3602781" cy="242056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Product description</a:t>
            </a:r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9E731287-7D92-8A77-8E5D-9F76C817E0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4806" y="8659067"/>
            <a:ext cx="2217929" cy="20521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B98630DF-D897-96DE-5CA6-2CDD91127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2253" y="1191563"/>
            <a:ext cx="3598317" cy="434975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latin typeface="Teko SemiBold" panose="02000000000000000000" pitchFamily="2" charset="0"/>
                <a:cs typeface="Teko SemiBold" panose="02000000000000000000" pitchFamily="2" charset="0"/>
              </a:defRPr>
            </a:lvl1pPr>
          </a:lstStyle>
          <a:p>
            <a:pPr lvl="0"/>
            <a:r>
              <a:rPr lang="en-US" altLang="zh-CN"/>
              <a:t>SLOGAN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:\Shao_Lee\++\Thermal\7.OTHERS\product sheet\未命名-1-09.png">
            <a:extLst>
              <a:ext uri="{FF2B5EF4-FFF2-40B4-BE49-F238E27FC236}">
                <a16:creationId xmlns:a16="http://schemas.microsoft.com/office/drawing/2014/main" id="{5558EC9D-A5FF-D1B9-9C4B-E8B04D1F3E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97189426-6DEC-9F96-2C07-A437F17FB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1" r="-1311" b="39633"/>
          <a:stretch/>
        </p:blipFill>
        <p:spPr>
          <a:xfrm>
            <a:off x="7056784" y="410510"/>
            <a:ext cx="540271" cy="20882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8DE62E-2408-8F71-03FD-1FC71025F2F2}"/>
              </a:ext>
            </a:extLst>
          </p:cNvPr>
          <p:cNvSpPr txBox="1"/>
          <p:nvPr userDrawn="1"/>
        </p:nvSpPr>
        <p:spPr>
          <a:xfrm>
            <a:off x="2988543" y="410510"/>
            <a:ext cx="392928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>
                <a:solidFill>
                  <a:srgbClr val="7030A0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FEATURE HIGHLIGHTS</a:t>
            </a:r>
            <a:endParaRPr lang="zh-CN" altLang="en-US" sz="4000">
              <a:solidFill>
                <a:srgbClr val="7030A0"/>
              </a:solidFill>
              <a:latin typeface="Teko SemiBold" panose="02000000000000000000" pitchFamily="2" charset="0"/>
              <a:cs typeface="Teko SemiBold" panose="02000000000000000000" pitchFamily="2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78BC5B7-0B62-F91C-72E9-95A169CD4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87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64DBAFF4-1158-0E2D-B123-F013675CF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287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1" name="文本占位符 10">
            <a:extLst>
              <a:ext uri="{FF2B5EF4-FFF2-40B4-BE49-F238E27FC236}">
                <a16:creationId xmlns:a16="http://schemas.microsoft.com/office/drawing/2014/main" id="{A52468D6-D64A-4C79-4910-A0F8DA615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6695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2" name="文本占位符 10">
            <a:extLst>
              <a:ext uri="{FF2B5EF4-FFF2-40B4-BE49-F238E27FC236}">
                <a16:creationId xmlns:a16="http://schemas.microsoft.com/office/drawing/2014/main" id="{93CAC602-0FA5-B19A-8E77-C25175020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6695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3" name="文本占位符 10">
            <a:extLst>
              <a:ext uri="{FF2B5EF4-FFF2-40B4-BE49-F238E27FC236}">
                <a16:creationId xmlns:a16="http://schemas.microsoft.com/office/drawing/2014/main" id="{3D7FCC9D-1D95-F2F4-4273-D99597F4E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64F7B5B1-E7BB-3219-458B-A6F1113F2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695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7" name="文本占位符 10">
            <a:extLst>
              <a:ext uri="{FF2B5EF4-FFF2-40B4-BE49-F238E27FC236}">
                <a16:creationId xmlns:a16="http://schemas.microsoft.com/office/drawing/2014/main" id="{E70D8114-1D20-E669-9362-0266E5956F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287" y="840163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9" name="文本占位符 10">
            <a:extLst>
              <a:ext uri="{FF2B5EF4-FFF2-40B4-BE49-F238E27FC236}">
                <a16:creationId xmlns:a16="http://schemas.microsoft.com/office/drawing/2014/main" id="{E8129795-D8BB-5840-EF9D-E02C9EE99F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695" y="8401637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7" name="图片占位符 13">
            <a:extLst>
              <a:ext uri="{FF2B5EF4-FFF2-40B4-BE49-F238E27FC236}">
                <a16:creationId xmlns:a16="http://schemas.microsoft.com/office/drawing/2014/main" id="{1E678F6A-ABD6-4BD1-BB06-1D998ED8E3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88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3">
            <a:extLst>
              <a:ext uri="{FF2B5EF4-FFF2-40B4-BE49-F238E27FC236}">
                <a16:creationId xmlns:a16="http://schemas.microsoft.com/office/drawing/2014/main" id="{8BB8333D-53A7-4808-B15C-413383705B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56695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1" name="图片占位符 13">
            <a:extLst>
              <a:ext uri="{FF2B5EF4-FFF2-40B4-BE49-F238E27FC236}">
                <a16:creationId xmlns:a16="http://schemas.microsoft.com/office/drawing/2014/main" id="{F16F0F29-686A-4B18-8599-55466E9DD3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6695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3" name="图片占位符 13">
            <a:extLst>
              <a:ext uri="{FF2B5EF4-FFF2-40B4-BE49-F238E27FC236}">
                <a16:creationId xmlns:a16="http://schemas.microsoft.com/office/drawing/2014/main" id="{F11C26F0-8CCA-4001-BB8D-5E83A050A86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4287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占位符 10">
            <a:extLst>
              <a:ext uri="{FF2B5EF4-FFF2-40B4-BE49-F238E27FC236}">
                <a16:creationId xmlns:a16="http://schemas.microsoft.com/office/drawing/2014/main" id="{28238BAE-7C6A-4E94-973A-E21578E87A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287" y="5802714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5" name="文本占位符 10">
            <a:extLst>
              <a:ext uri="{FF2B5EF4-FFF2-40B4-BE49-F238E27FC236}">
                <a16:creationId xmlns:a16="http://schemas.microsoft.com/office/drawing/2014/main" id="{7014CD9C-5C5D-430C-B9E0-22577D6B45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56695" y="5807575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7" name="图片占位符 13">
            <a:extLst>
              <a:ext uri="{FF2B5EF4-FFF2-40B4-BE49-F238E27FC236}">
                <a16:creationId xmlns:a16="http://schemas.microsoft.com/office/drawing/2014/main" id="{2FDCBBB4-2147-4680-8A0A-9816580C9B7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4287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8" name="图片占位符 13">
            <a:extLst>
              <a:ext uri="{FF2B5EF4-FFF2-40B4-BE49-F238E27FC236}">
                <a16:creationId xmlns:a16="http://schemas.microsoft.com/office/drawing/2014/main" id="{BDD88A91-D7BF-42AB-98BD-AAF3E2CD15D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6695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占位符 10">
            <a:extLst>
              <a:ext uri="{FF2B5EF4-FFF2-40B4-BE49-F238E27FC236}">
                <a16:creationId xmlns:a16="http://schemas.microsoft.com/office/drawing/2014/main" id="{BDFDB749-DE79-4D7E-8038-4614F5B7E1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4287" y="8755042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40" name="文本占位符 10">
            <a:extLst>
              <a:ext uri="{FF2B5EF4-FFF2-40B4-BE49-F238E27FC236}">
                <a16:creationId xmlns:a16="http://schemas.microsoft.com/office/drawing/2014/main" id="{A0196AB7-D90B-459D-8A69-7BA65CB8D1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6695" y="875990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0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2393698-B9BB-4B4E-BDF1-B3F1F8D95171}"/>
              </a:ext>
            </a:extLst>
          </p:cNvPr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anose="02000000000000000000" pitchFamily="2" charset="0"/>
                <a:cs typeface="Teko" panose="02000000000000000000" pitchFamily="2" charset="0"/>
              </a:rPr>
              <a:t>SPECIFICATIONS</a:t>
            </a:r>
            <a:endParaRPr lang="zh-TW" altLang="en-US" sz="1600" b="1" dirty="0">
              <a:latin typeface="Teko" panose="02000000000000000000" pitchFamily="2" charset="0"/>
              <a:cs typeface="Tek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2C69F56-D4FD-487C-B86B-1EC08FB5503B}"/>
              </a:ext>
            </a:extLst>
          </p:cNvPr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anose="02000000000000000000" pitchFamily="2" charset="0"/>
                <a:cs typeface="Teko" panose="02000000000000000000" pitchFamily="2" charset="0"/>
              </a:rPr>
              <a:t>PACKING</a:t>
            </a:r>
            <a:r>
              <a:rPr lang="zh-TW" altLang="en-US" sz="1600" b="1" dirty="0">
                <a:latin typeface="Teko" panose="02000000000000000000" pitchFamily="2" charset="0"/>
                <a:cs typeface="Teko" panose="02000000000000000000" pitchFamily="2" charset="0"/>
              </a:rPr>
              <a:t> </a:t>
            </a:r>
            <a:r>
              <a:rPr lang="en-US" altLang="zh-TW" sz="1600" b="1" dirty="0">
                <a:latin typeface="Teko" panose="02000000000000000000" pitchFamily="2" charset="0"/>
                <a:cs typeface="Teko" panose="02000000000000000000" pitchFamily="2" charset="0"/>
              </a:rPr>
              <a:t>INFORMATION</a:t>
            </a:r>
            <a:endParaRPr lang="zh-TW" altLang="en-US" sz="1600" b="1" dirty="0">
              <a:latin typeface="Teko" panose="02000000000000000000" pitchFamily="2" charset="0"/>
              <a:cs typeface="Tek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1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2023/12/2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螢幕擷取畫面, 文字 的圖片&#10;&#10;自動產生的描述">
            <a:extLst>
              <a:ext uri="{FF2B5EF4-FFF2-40B4-BE49-F238E27FC236}">
                <a16:creationId xmlns:a16="http://schemas.microsoft.com/office/drawing/2014/main" id="{FE2D98A0-A02A-AA59-62D0-EC74FA50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39" y="8926565"/>
            <a:ext cx="2946610" cy="1869255"/>
          </a:xfrm>
          <a:prstGeom prst="rect">
            <a:avLst/>
          </a:prstGeom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7ADC094-F080-42E8-841E-00F94D26A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294" y="5202685"/>
            <a:ext cx="3210233" cy="4968552"/>
          </a:xfr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en-US" altLang="zh-TW" sz="1000" b="1" dirty="0">
                <a:latin typeface="Noto Sans"/>
                <a:ea typeface="Noto Sans"/>
                <a:cs typeface="Noto Sans"/>
              </a:rPr>
              <a:t>Compact SFX form factor:</a:t>
            </a:r>
            <a:r>
              <a:rPr lang="en-US" altLang="zh-TW" sz="1000" dirty="0">
                <a:latin typeface="Noto Sans"/>
                <a:ea typeface="Noto Sans"/>
                <a:cs typeface="Noto Sans"/>
              </a:rPr>
              <a:t> </a:t>
            </a:r>
            <a:r>
              <a:rPr lang="en-US" sz="1000" dirty="0">
                <a:latin typeface="Noto Sans"/>
                <a:ea typeface="Noto Sans"/>
                <a:cs typeface="Noto Sans"/>
              </a:rPr>
              <a:t>The ultra-compact dimensions of this SFX unit make it the perfect fit for a mini-ITX build.</a:t>
            </a:r>
          </a:p>
          <a:p>
            <a:pPr fontAlgn="base"/>
            <a:r>
              <a:rPr lang="en-US" altLang="zh-TW" dirty="0">
                <a:solidFill>
                  <a:srgbClr val="FF0000"/>
                </a:solidFill>
              </a:rPr>
              <a:t>​</a:t>
            </a:r>
          </a:p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High power density: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With 160% greater power density than the V Gold 750 V2, this is one of the highest power densities in the industry.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latin typeface="Noto Sans"/>
                <a:ea typeface="Noto Sans"/>
                <a:cs typeface="Noto Sans"/>
              </a:rPr>
              <a:t>Flexible compatibility: </a:t>
            </a:r>
            <a:r>
              <a:rPr lang="en-US" altLang="zh-TW" sz="1000" dirty="0">
                <a:latin typeface="Noto Sans"/>
                <a:ea typeface="Noto Sans"/>
                <a:cs typeface="Noto Sans"/>
              </a:rPr>
              <a:t>An included bracket ensures compatibility with both ITX and ATX cases.</a:t>
            </a:r>
          </a:p>
          <a:p>
            <a:endParaRPr lang="en-US" altLang="zh-TW" dirty="0"/>
          </a:p>
          <a:p>
            <a:r>
              <a:rPr lang="en-US" altLang="zh-TW" b="1" dirty="0"/>
              <a:t>80 Plus Gold efficiency certification:</a:t>
            </a:r>
            <a:r>
              <a:rPr lang="en-US" altLang="zh-TW" dirty="0"/>
              <a:t> This unit is certified to achieve more than 90% efficiency at typical loads.​</a:t>
            </a:r>
          </a:p>
          <a:p>
            <a:endParaRPr lang="en-US" altLang="zh-TW" dirty="0"/>
          </a:p>
          <a:p>
            <a:r>
              <a:rPr lang="en-US" altLang="zh-TW" b="1" dirty="0"/>
              <a:t>Quiet FDB fan: </a:t>
            </a:r>
            <a:r>
              <a:rPr lang="en-US" altLang="zh-TW" dirty="0"/>
              <a:t>A fluid dynamic bearing fan</a:t>
            </a:r>
            <a:r>
              <a:rPr lang="zh-TW" altLang="zh-TW" dirty="0"/>
              <a:t> delivers l</a:t>
            </a:r>
            <a:r>
              <a:rPr lang="en-US" altLang="zh-TW" dirty="0" err="1"/>
              <a:t>ong</a:t>
            </a:r>
            <a:r>
              <a:rPr lang="en-US" altLang="zh-TW" dirty="0"/>
              <a:t>-lasting quiet and effective cooling.</a:t>
            </a:r>
            <a:r>
              <a:rPr lang="zh-TW" altLang="zh-TW" dirty="0"/>
              <a:t> </a:t>
            </a:r>
            <a:endParaRPr lang="en-US" altLang="zh-TW" dirty="0"/>
          </a:p>
          <a:p>
            <a:endParaRPr lang="zh-TW" altLang="zh-TW" dirty="0"/>
          </a:p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ATX 3.0 support &amp; a durable 12VHPWR cable: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Includes ATX 3.0 support and a 90-degree 12+4pin (12VHPWR) PCIe 5.0 cable featuring lower temperatures, enhanced durability, and improved safety.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64372D-AD08-49E1-94C3-2667A007C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017" y="3940752"/>
            <a:ext cx="4326396" cy="644525"/>
          </a:xfrm>
        </p:spPr>
        <p:txBody>
          <a:bodyPr/>
          <a:lstStyle/>
          <a:p>
            <a:r>
              <a:rPr lang="en-US" altLang="zh-TW" dirty="0"/>
              <a:t>V</a:t>
            </a:r>
            <a:r>
              <a:rPr lang="zh-TW" altLang="en-US" dirty="0"/>
              <a:t> </a:t>
            </a:r>
            <a:r>
              <a:rPr lang="en-US" altLang="zh-TW" dirty="0"/>
              <a:t>SFX</a:t>
            </a:r>
            <a:r>
              <a:rPr lang="zh-TW" altLang="en-US" dirty="0"/>
              <a:t> </a:t>
            </a:r>
            <a:r>
              <a:rPr lang="en-US" altLang="zh-TW" dirty="0"/>
              <a:t>Gold 750 ATX </a:t>
            </a:r>
            <a:r>
              <a:rPr lang="en-US" altLang="zh-TW" dirty="0" smtClean="0"/>
              <a:t>3.0</a:t>
            </a:r>
            <a:r>
              <a:rPr lang="zh-TW" altLang="en-US" dirty="0" smtClean="0"/>
              <a:t> </a:t>
            </a:r>
            <a:r>
              <a:rPr lang="en-US" altLang="zh-TW" dirty="0" smtClean="0"/>
              <a:t>WHITE</a:t>
            </a:r>
            <a:r>
              <a:rPr lang="zh-TW" altLang="en-US" dirty="0" smtClean="0"/>
              <a:t> </a:t>
            </a:r>
            <a:r>
              <a:rPr lang="en-US" altLang="zh-TW" dirty="0" smtClean="0"/>
              <a:t>EDITION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C709546-1A43-46FA-93B1-366891501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9569" tIns="49785" rIns="99569" bIns="49785" rtlCol="0" anchor="t">
            <a:normAutofit/>
          </a:bodyPr>
          <a:lstStyle/>
          <a:p>
            <a:r>
              <a:rPr lang="en-US" dirty="0">
                <a:latin typeface="Noto Sans"/>
                <a:ea typeface="新細明體"/>
                <a:cs typeface="Noto Sans"/>
              </a:rPr>
              <a:t>Welcome to the world of the V SFX Gold, a small but mighty PSU. The V SFX Gold has one of the highest power densities available today Additionally with an included ATX compatibility bracket, the V SFX Gold can support a PC of any size.</a:t>
            </a:r>
          </a:p>
          <a:p>
            <a:r>
              <a:rPr lang="en-US" altLang="zh-TW" dirty="0">
                <a:latin typeface="Noto Sans"/>
                <a:ea typeface="新細明體"/>
                <a:cs typeface="Noto Sans"/>
              </a:rPr>
              <a:t>The V SFX Gold also features ATX 3.0 support, a durable 12VHPWR cable, 80 Plus Gold efficiency, fully modular cables, an FDB fan, 16AWG PCIe high-efficiency cables, and a 10-year warranty. Deliver compact, mighty power to your build with the V SFX Gold.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ABF456A-AD63-40D0-8364-61038B148A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6660" y="793652"/>
            <a:ext cx="3598317" cy="434975"/>
          </a:xfrm>
        </p:spPr>
        <p:txBody>
          <a:bodyPr/>
          <a:lstStyle/>
          <a:p>
            <a:r>
              <a:rPr lang="en-US" altLang="zh-TW" dirty="0"/>
              <a:t>SMALL</a:t>
            </a:r>
            <a:r>
              <a:rPr lang="zh-TW" altLang="en-US" dirty="0"/>
              <a:t> </a:t>
            </a:r>
            <a:r>
              <a:rPr lang="en-US" altLang="zh-TW" dirty="0"/>
              <a:t>BUT</a:t>
            </a:r>
            <a:r>
              <a:rPr lang="zh-TW" altLang="en-US" dirty="0"/>
              <a:t> </a:t>
            </a:r>
            <a:r>
              <a:rPr lang="en-US" altLang="zh-TW" dirty="0"/>
              <a:t>MIGHTY</a:t>
            </a:r>
            <a:endParaRPr lang="zh-TW" altLang="en-US" dirty="0"/>
          </a:p>
        </p:txBody>
      </p:sp>
      <p:sp>
        <p:nvSpPr>
          <p:cNvPr id="11" name="文字版面配置區 1">
            <a:extLst>
              <a:ext uri="{FF2B5EF4-FFF2-40B4-BE49-F238E27FC236}">
                <a16:creationId xmlns:a16="http://schemas.microsoft.com/office/drawing/2014/main" id="{DE1B7B5F-AA03-468C-9E93-2936199B1307}"/>
              </a:ext>
            </a:extLst>
          </p:cNvPr>
          <p:cNvSpPr txBox="1">
            <a:spLocks/>
          </p:cNvSpPr>
          <p:nvPr/>
        </p:nvSpPr>
        <p:spPr>
          <a:xfrm>
            <a:off x="3966528" y="5197817"/>
            <a:ext cx="3199411" cy="4968552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marL="0" indent="0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Smart thermal control mode: 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Fan speed is automatically adjusted according to the PSU’s operating temperature.</a:t>
            </a:r>
          </a:p>
          <a:p>
            <a:endParaRPr lang="en-US" altLang="zh-TW" b="1" dirty="0">
              <a:latin typeface="Noto Sans"/>
              <a:ea typeface="Noto Sans"/>
              <a:cs typeface="Calibri"/>
            </a:endParaRPr>
          </a:p>
          <a:p>
            <a:r>
              <a:rPr lang="en-US" altLang="zh-TW" b="1" dirty="0">
                <a:latin typeface="Noto Sans"/>
                <a:ea typeface="Noto Sans"/>
                <a:cs typeface="Calibri"/>
              </a:rPr>
              <a:t>Fully modular cabling: </a:t>
            </a:r>
            <a:r>
              <a:rPr lang="en-US" altLang="zh-TW" dirty="0">
                <a:latin typeface="Noto Sans"/>
                <a:ea typeface="Noto Sans"/>
                <a:cs typeface="Calibri"/>
              </a:rPr>
              <a:t>Efficiently reduces clutter, increases airflow, and improves overall efficiency and thermal performance.</a:t>
            </a:r>
            <a:endParaRPr lang="zh-TW" altLang="zh-TW" dirty="0">
              <a:latin typeface="Noto Sans"/>
            </a:endParaRPr>
          </a:p>
          <a:p>
            <a:endParaRPr lang="en-US" altLang="zh-TW" dirty="0">
              <a:ea typeface="新細明體"/>
            </a:endParaRPr>
          </a:p>
          <a:p>
            <a:r>
              <a:rPr lang="en-US" altLang="zh-TW" b="1" dirty="0">
                <a:latin typeface="Noto Sans"/>
                <a:ea typeface="新細明體"/>
                <a:cs typeface="Noto Sans"/>
              </a:rPr>
              <a:t>High-quality</a:t>
            </a:r>
            <a:r>
              <a:rPr lang="zh-TW" altLang="en-US" b="1" dirty="0">
                <a:latin typeface="Noto Sans"/>
                <a:ea typeface="新細明體"/>
                <a:cs typeface="Noto Sans"/>
              </a:rPr>
              <a:t> </a:t>
            </a:r>
            <a:r>
              <a:rPr lang="zh-TW" altLang="zh-TW" b="1" dirty="0">
                <a:latin typeface="Noto Sans"/>
                <a:ea typeface="新細明體"/>
                <a:cs typeface="Noto Sans"/>
              </a:rPr>
              <a:t>Japanese capacitors: </a:t>
            </a:r>
            <a:r>
              <a:rPr lang="en-US" altLang="zh-TW" dirty="0">
                <a:latin typeface="Noto Sans"/>
                <a:ea typeface="新細明體"/>
                <a:cs typeface="Noto Sans"/>
              </a:rPr>
              <a:t>H</a:t>
            </a:r>
            <a:r>
              <a:rPr lang="zh-TW" altLang="zh-TW" dirty="0">
                <a:latin typeface="Noto Sans"/>
                <a:ea typeface="新細明體"/>
                <a:cs typeface="Noto Sans"/>
              </a:rPr>
              <a:t>igh-quality Japanese capacitors feature reduced ripple noise and enhanced reliability. </a:t>
            </a:r>
            <a:endParaRPr lang="zh-TW" altLang="zh-TW" dirty="0">
              <a:latin typeface="Noto Sans"/>
              <a:cs typeface="Noto Sans"/>
            </a:endParaRPr>
          </a:p>
          <a:p>
            <a:endParaRPr lang="zh-TW" altLang="zh-TW" dirty="0"/>
          </a:p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10-year warranty: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This unit comes with a standard limited manufacturing warranty of 10 years from the date of purchase. </a:t>
            </a:r>
            <a:endParaRPr lang="zh-TW" altLang="zh-TW" dirty="0">
              <a:latin typeface="Noto Sans"/>
              <a:cs typeface="Noto Sans"/>
            </a:endParaRPr>
          </a:p>
          <a:p>
            <a:endParaRPr lang="en-US" altLang="zh-CN" dirty="0">
              <a:ea typeface="Noto Sans" panose="020B0502040504020204" pitchFamily="34" charset="0"/>
            </a:endParaRPr>
          </a:p>
          <a:p>
            <a:endParaRPr lang="zh-TW" altLang="en-US" dirty="0"/>
          </a:p>
        </p:txBody>
      </p:sp>
      <p:pic>
        <p:nvPicPr>
          <p:cNvPr id="6" name="圖片 7" descr="一張含有 家用電器, 機械風扇, 扇子 的圖片&#10;&#10;自動產生的描述">
            <a:extLst>
              <a:ext uri="{FF2B5EF4-FFF2-40B4-BE49-F238E27FC236}">
                <a16:creationId xmlns:a16="http://schemas.microsoft.com/office/drawing/2014/main" id="{5B532C2D-3D08-3357-DFF0-7BCAC6429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7" y="1143000"/>
            <a:ext cx="3139804" cy="31276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57" y="8515119"/>
            <a:ext cx="3256200" cy="21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1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F1EFB7F-C0CE-48D8-90D3-6DD1711B8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286" y="2538388"/>
            <a:ext cx="2671561" cy="452568"/>
          </a:xfr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en-US" altLang="zh-TW" sz="1000" b="1" dirty="0">
                <a:latin typeface="Noto Sans"/>
                <a:ea typeface="Noto Sans"/>
                <a:cs typeface="Noto Sans"/>
              </a:rPr>
              <a:t>Compact SFX form factor</a:t>
            </a:r>
            <a:endParaRPr lang="zh-TW" altLang="en-US" sz="1000" dirty="0">
              <a:solidFill>
                <a:srgbClr val="FF0000"/>
              </a:solidFill>
              <a:ea typeface="新細明體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BC2FFE-5E97-4397-A52D-414DC2BF3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287" y="2879733"/>
            <a:ext cx="2304256" cy="738664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sz="1000" dirty="0">
                <a:latin typeface="Noto Sans"/>
                <a:ea typeface="Noto Sans"/>
                <a:cs typeface="Noto Sans"/>
              </a:rPr>
              <a:t>he ultra-compact dimensions of this SFX unit make it the perfect fit for a mini-ITX build.</a:t>
            </a:r>
          </a:p>
          <a:p>
            <a:endParaRPr lang="en-US" altLang="zh-TW" dirty="0">
              <a:solidFill>
                <a:srgbClr val="FF0000"/>
              </a:solidFill>
              <a:latin typeface="Noto Sans"/>
              <a:ea typeface="新細明體"/>
              <a:cs typeface="Noto Sans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FD5E71-28C2-48B4-9BAC-FCE83CB62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/>
              <a:t>High power density</a:t>
            </a:r>
            <a:r>
              <a:rPr lang="en-US" altLang="zh-TW"/>
              <a:t>​</a:t>
            </a:r>
            <a:endParaRPr lang="zh-TW" altLang="en-US" b="1">
              <a:latin typeface="Noto Sans"/>
              <a:ea typeface="新細明體"/>
              <a:cs typeface="Noto Sans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7A7FFBC-8611-4E9B-ADC4-35F2AD549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394" y="2879733"/>
            <a:ext cx="2945040" cy="830467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 dirty="0">
                <a:latin typeface="Noto Sans"/>
                <a:ea typeface="Noto Sans"/>
                <a:cs typeface="Noto Sans"/>
              </a:rPr>
              <a:t>With 160% greater power density than the V Gold 750 V2, this is one of the highest power densities in the industry.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F1B521F-B124-4671-AE86-A45206489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/>
              <a:t>80 Plus Gold efficiency certification</a:t>
            </a:r>
            <a:endParaRPr lang="zh-TW" altLang="en-US" b="1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64E728C-5802-45F8-8063-2C5BBB14E4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sz="1100" b="1" dirty="0">
                <a:latin typeface="Noto Sans"/>
                <a:ea typeface="Noto Sans"/>
                <a:cs typeface="Noto Sans"/>
              </a:rPr>
              <a:t>Flexible compatibility</a:t>
            </a:r>
            <a:endParaRPr lang="zh-TW" dirty="0">
              <a:solidFill>
                <a:srgbClr val="FF0000"/>
              </a:solidFill>
              <a:ea typeface="新細明體"/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51C6A545-E99E-4CD3-866F-532D61D0D6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 dirty="0"/>
              <a:t>Quiet FDB fan</a:t>
            </a:r>
            <a:endParaRPr lang="zh-TW" altLang="zh-TW" b="1" dirty="0">
              <a:ea typeface="新細明體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7E707DF-5268-4757-B136-7035B1C6DC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>
                <a:latin typeface="Noto Sans"/>
                <a:ea typeface="新細明體"/>
                <a:cs typeface="Noto Sans"/>
              </a:rPr>
              <a:t>A</a:t>
            </a:r>
            <a:r>
              <a:rPr lang="zh-TW" altLang="en-US" b="1">
                <a:latin typeface="Noto Sans"/>
                <a:ea typeface="新細明體"/>
                <a:cs typeface="Noto Sans"/>
              </a:rPr>
              <a:t> d</a:t>
            </a:r>
            <a:r>
              <a:rPr lang="en-US" altLang="zh-TW" b="1" err="1">
                <a:latin typeface="Noto Sans"/>
                <a:ea typeface="新細明體"/>
                <a:cs typeface="Noto Sans"/>
              </a:rPr>
              <a:t>urable</a:t>
            </a:r>
            <a:r>
              <a:rPr lang="en-US" altLang="zh-TW" b="1">
                <a:latin typeface="Noto Sans"/>
                <a:ea typeface="新細明體"/>
                <a:cs typeface="Noto Sans"/>
              </a:rPr>
              <a:t> 12VHPWR cable</a:t>
            </a:r>
            <a:endParaRPr lang="zh-TW" altLang="en-US" b="1">
              <a:latin typeface="Noto Sans"/>
              <a:ea typeface="新細明體"/>
              <a:cs typeface="Noto Sans"/>
            </a:endParaRP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4473B3F0-DD90-4020-B0DC-4A07A3D445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4287" y="5802714"/>
            <a:ext cx="2304256" cy="815782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>
                <a:latin typeface="Noto Sans"/>
                <a:ea typeface="新細明體"/>
                <a:cs typeface="Noto Sans"/>
              </a:rPr>
              <a:t>This unit is certified to achieve more than 90% efficiency at typical loads.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2ED5D9F5-3F10-432B-8E47-6DF2A76ED9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5045" y="5807575"/>
            <a:ext cx="2945040" cy="1175626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 sz="1000" dirty="0">
                <a:latin typeface="Noto Sans"/>
                <a:ea typeface="Noto Sans"/>
                <a:cs typeface="Noto Sans"/>
              </a:rPr>
              <a:t>An included bracket ensures compatibility with both ITX and ATX cases.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07594255-9D9D-44BF-ABD9-767890896E4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4287" y="8755042"/>
            <a:ext cx="2304256" cy="1056154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 dirty="0"/>
              <a:t>A fluid dynamic bearing fan</a:t>
            </a:r>
            <a:r>
              <a:rPr lang="zh-TW" altLang="zh-TW" dirty="0"/>
              <a:t> delivers l</a:t>
            </a:r>
            <a:r>
              <a:rPr lang="en-US" altLang="zh-TW" dirty="0" err="1"/>
              <a:t>ong</a:t>
            </a:r>
            <a:r>
              <a:rPr lang="en-US" altLang="zh-TW" dirty="0"/>
              <a:t>-lasting quiet and effective cooling.</a:t>
            </a:r>
            <a:r>
              <a:rPr lang="zh-TW" altLang="zh-TW" dirty="0"/>
              <a:t> 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E1C4EE69-E36A-434C-9F36-6FC16A0DDF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>
                <a:latin typeface="Noto Sans"/>
                <a:ea typeface="新細明體"/>
                <a:cs typeface="Noto Sans"/>
              </a:rPr>
              <a:t>An advanced thermal structure and flexible cable provide improved safety.</a:t>
            </a:r>
          </a:p>
        </p:txBody>
      </p:sp>
      <p:pic>
        <p:nvPicPr>
          <p:cNvPr id="20" name="圖片 21" descr="一張含有 圓形, 扇子 的圖片&#10;&#10;自動產生的描述">
            <a:extLst>
              <a:ext uri="{FF2B5EF4-FFF2-40B4-BE49-F238E27FC236}">
                <a16:creationId xmlns:a16="http://schemas.microsoft.com/office/drawing/2014/main" id="{D6E5BBF7-49DB-3350-828A-067BA540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8" y="707178"/>
            <a:ext cx="2382514" cy="1903346"/>
          </a:xfrm>
          <a:prstGeom prst="rect">
            <a:avLst/>
          </a:prstGeom>
        </p:spPr>
      </p:pic>
      <p:pic>
        <p:nvPicPr>
          <p:cNvPr id="24" name="圖片 25" descr="一張含有 Rectangle, 螢幕擷取畫面, 圓形, 框架 的圖片&#10;&#10;自動產生的描述">
            <a:extLst>
              <a:ext uri="{FF2B5EF4-FFF2-40B4-BE49-F238E27FC236}">
                <a16:creationId xmlns:a16="http://schemas.microsoft.com/office/drawing/2014/main" id="{A6C51E8F-A8A3-A743-7AB2-BCD04C63D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998" y="4036695"/>
            <a:ext cx="1998042" cy="1542240"/>
          </a:xfrm>
          <a:prstGeom prst="rect">
            <a:avLst/>
          </a:prstGeom>
        </p:spPr>
      </p:pic>
      <p:pic>
        <p:nvPicPr>
          <p:cNvPr id="27" name="圖片 27">
            <a:extLst>
              <a:ext uri="{FF2B5EF4-FFF2-40B4-BE49-F238E27FC236}">
                <a16:creationId xmlns:a16="http://schemas.microsoft.com/office/drawing/2014/main" id="{E97DCC0B-589F-4308-C549-E0B14E25A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43" y="6748736"/>
            <a:ext cx="2557273" cy="1636791"/>
          </a:xfrm>
          <a:prstGeom prst="rect">
            <a:avLst/>
          </a:prstGeom>
        </p:spPr>
      </p:pic>
      <p:pic>
        <p:nvPicPr>
          <p:cNvPr id="10" name="圖片 10" descr="一張含有 文字, 螢幕擷取畫面, 圖形, 圖表 的圖片&#10;&#10;自動產生的描述">
            <a:extLst>
              <a:ext uri="{FF2B5EF4-FFF2-40B4-BE49-F238E27FC236}">
                <a16:creationId xmlns:a16="http://schemas.microsoft.com/office/drawing/2014/main" id="{A15D5F22-355D-FDA7-B67A-86FE298A5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44" y="1113582"/>
            <a:ext cx="2941743" cy="142837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CF7017A-D24E-4963-A2AD-B5B56384E0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65" y="3877900"/>
            <a:ext cx="962630" cy="14688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8" y="6737558"/>
            <a:ext cx="2997883" cy="16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6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48583" y="34024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0CD2E76-2495-9CDC-45AD-49AB87053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76075"/>
              </p:ext>
            </p:extLst>
          </p:nvPr>
        </p:nvGraphicFramePr>
        <p:xfrm>
          <a:off x="378063" y="712747"/>
          <a:ext cx="6418524" cy="804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11">
                  <a:extLst>
                    <a:ext uri="{9D8B030D-6E8A-4147-A177-3AD203B41FA5}">
                      <a16:colId xmlns:a16="http://schemas.microsoft.com/office/drawing/2014/main" val="682241093"/>
                    </a:ext>
                  </a:extLst>
                </a:gridCol>
                <a:gridCol w="2472407">
                  <a:extLst>
                    <a:ext uri="{9D8B030D-6E8A-4147-A177-3AD203B41FA5}">
                      <a16:colId xmlns:a16="http://schemas.microsoft.com/office/drawing/2014/main" val="758102485"/>
                    </a:ext>
                  </a:extLst>
                </a:gridCol>
                <a:gridCol w="2978806">
                  <a:extLst>
                    <a:ext uri="{9D8B030D-6E8A-4147-A177-3AD203B41FA5}">
                      <a16:colId xmlns:a16="http://schemas.microsoft.com/office/drawing/2014/main" val="3299561661"/>
                    </a:ext>
                  </a:extLst>
                </a:gridCol>
              </a:tblGrid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Product Name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V SFX Gold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750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af-ZA" sz="900" b="0" dirty="0" smtClean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ATX</a:t>
                      </a:r>
                      <a:r>
                        <a:rPr lang="zh-TW" altLang="en-US" sz="900" b="0" dirty="0" smtClean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af-ZA" sz="900" b="0" dirty="0" smtClean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3.0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White Edition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208317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Item Code</a:t>
                      </a:r>
                      <a:r>
                        <a:rPr lang="nl-NL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28497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ATX Version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ATX3.0 &amp; SFX 12V Ver. 3.42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397100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PFC​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Active PFC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90075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Input Voltage​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100</a:t>
                      </a:r>
                      <a:r>
                        <a:rPr lang="af-ZA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-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240V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01618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Input Current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10-5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34310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Input Frequency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50</a:t>
                      </a:r>
                      <a:r>
                        <a:rPr lang="af-ZA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-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60Hz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77093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Dimensions (L x W x H)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100 x 125 x 63.5mm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8532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Fan Size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92mm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2049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Fan Bearing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FDB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23728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Efficiency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90% @ Typical Load 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8015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80 PLUS Rating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80 PLUS Gold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1894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ErP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2014 Lot 3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Yes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2012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Operating Temperature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0~50°C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16663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Power Good Signal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100-500ms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55394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Hold Up Time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16ms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80484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MTBF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&gt;100,000 hours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11801"/>
                  </a:ext>
                </a:extLst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Protections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OVP / OPP / SCP / OCP / UVP / OTP / Surge and Inrush Protection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69212"/>
                  </a:ext>
                </a:extLst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Regulatory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TUV, cTUVus, CE, BSMI, FCC, CCC, EAC, RCM, CB, UKCA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28503"/>
                  </a:ext>
                </a:extLst>
              </a:tr>
              <a:tr h="226040">
                <a:tc rowSpan="7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Connectors​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ATX 24 </a:t>
                      </a:r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Pin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(300mm)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7188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EPS 4+4 Pin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(450mm)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33241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EPS 8 Pin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(450mm)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73198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SATA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x8 = 2x (100+115+115+115mm)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71283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Peripheral 4 Pin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x4 = 1x (100+115+115+115mm)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3948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PCI-e 6+2 Pin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x4 = 2x (400+120mm)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37644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12VHPWR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(400mm)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44392"/>
                  </a:ext>
                </a:extLst>
              </a:tr>
              <a:tr h="226040">
                <a:tc rowSpan="8"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Package Content</a:t>
                      </a:r>
                    </a:p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(</a:t>
                      </a:r>
                      <a:r>
                        <a:rPr lang="en-US" altLang="zh-TW" sz="900" dirty="0" err="1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Asscessories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Cable bag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26451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Power cord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20821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Zip ties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80728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Velcro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34533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Screw bag​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33050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ATX-ITX adapter bracket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32131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Manual</a:t>
                      </a:r>
                      <a:r>
                        <a:rPr lang="zh-TW" altLang="en-US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 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– User Guide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89965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base"/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Cable Recommended Installation Guide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x1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65766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270B8F7-3411-4D8B-B1FC-E2BCE63E7F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996" y="8895644"/>
          <a:ext cx="650093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463">
                  <a:extLst>
                    <a:ext uri="{9D8B030D-6E8A-4147-A177-3AD203B41FA5}">
                      <a16:colId xmlns:a16="http://schemas.microsoft.com/office/drawing/2014/main" val="2590738125"/>
                    </a:ext>
                  </a:extLst>
                </a:gridCol>
                <a:gridCol w="733093">
                  <a:extLst>
                    <a:ext uri="{9D8B030D-6E8A-4147-A177-3AD203B41FA5}">
                      <a16:colId xmlns:a16="http://schemas.microsoft.com/office/drawing/2014/main" val="557271577"/>
                    </a:ext>
                  </a:extLst>
                </a:gridCol>
                <a:gridCol w="988826">
                  <a:extLst>
                    <a:ext uri="{9D8B030D-6E8A-4147-A177-3AD203B41FA5}">
                      <a16:colId xmlns:a16="http://schemas.microsoft.com/office/drawing/2014/main" val="2004708749"/>
                    </a:ext>
                  </a:extLst>
                </a:gridCol>
                <a:gridCol w="988826">
                  <a:extLst>
                    <a:ext uri="{9D8B030D-6E8A-4147-A177-3AD203B41FA5}">
                      <a16:colId xmlns:a16="http://schemas.microsoft.com/office/drawing/2014/main" val="690391972"/>
                    </a:ext>
                  </a:extLst>
                </a:gridCol>
                <a:gridCol w="903583">
                  <a:extLst>
                    <a:ext uri="{9D8B030D-6E8A-4147-A177-3AD203B41FA5}">
                      <a16:colId xmlns:a16="http://schemas.microsoft.com/office/drawing/2014/main" val="1027930637"/>
                    </a:ext>
                  </a:extLst>
                </a:gridCol>
                <a:gridCol w="977144">
                  <a:extLst>
                    <a:ext uri="{9D8B030D-6E8A-4147-A177-3AD203B41FA5}">
                      <a16:colId xmlns:a16="http://schemas.microsoft.com/office/drawing/2014/main" val="2013155874"/>
                    </a:ext>
                  </a:extLst>
                </a:gridCol>
              </a:tblGrid>
              <a:tr h="206372"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AC INPUT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100-240V~, 10–5A, 50 - 60Hz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1634"/>
                  </a:ext>
                </a:extLst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DC OUTPUT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+3.3V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+5V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+12V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-12V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+5Vstb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4975"/>
                  </a:ext>
                </a:extLst>
              </a:tr>
              <a:tr h="2063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20A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20A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62.5A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0.3A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3A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08193"/>
                  </a:ext>
                </a:extLst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TOTAL POWER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120W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750W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3.6W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15W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84644"/>
                  </a:ext>
                </a:extLst>
              </a:tr>
              <a:tr h="2063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750W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5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76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>
            <a:extLst>
              <a:ext uri="{FF2B5EF4-FFF2-40B4-BE49-F238E27FC236}">
                <a16:creationId xmlns:a16="http://schemas.microsoft.com/office/drawing/2014/main" id="{61ACAF8E-5816-456C-ADFC-FE6EEAABF5E5}"/>
              </a:ext>
            </a:extLst>
          </p:cNvPr>
          <p:cNvSpPr txBox="1"/>
          <p:nvPr/>
        </p:nvSpPr>
        <p:spPr>
          <a:xfrm>
            <a:off x="402608" y="8968532"/>
            <a:ext cx="6713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and descriptions are solely for example purposes.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Specifications, features, and prices are subject to change without notice.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Specifications, appearances, and features may vary by model and region. Please refer to official specification pages for full details.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Unless otherwise stated, all performance claims are based on theoretical performance. Actual figures may vary in real-world situations.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Any configuration other than original product configuration is not performance guaranteed. 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E172079-6F54-42D6-BD02-55B421A2FA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8155" y="719518"/>
          <a:ext cx="64146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96">
                  <a:extLst>
                    <a:ext uri="{9D8B030D-6E8A-4147-A177-3AD203B41FA5}">
                      <a16:colId xmlns:a16="http://schemas.microsoft.com/office/drawing/2014/main" val="1458861616"/>
                    </a:ext>
                  </a:extLst>
                </a:gridCol>
                <a:gridCol w="1937773">
                  <a:extLst>
                    <a:ext uri="{9D8B030D-6E8A-4147-A177-3AD203B41FA5}">
                      <a16:colId xmlns:a16="http://schemas.microsoft.com/office/drawing/2014/main" val="3745212003"/>
                    </a:ext>
                  </a:extLst>
                </a:gridCol>
                <a:gridCol w="1787429">
                  <a:extLst>
                    <a:ext uri="{9D8B030D-6E8A-4147-A177-3AD203B41FA5}">
                      <a16:colId xmlns:a16="http://schemas.microsoft.com/office/drawing/2014/main" val="713669870"/>
                    </a:ext>
                  </a:extLst>
                </a:gridCol>
              </a:tblGrid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Cable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 </a:t>
                      </a:r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Type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EAN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UPC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76194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MPY-7501-SFHAGV-3WU A/US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4719512134856 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884102107177 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45889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MPY-7501-SFHAGV-3WK A/UK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4719512134863 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884102107184 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83818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MPY-7501-SFHAGV-3WE A/EU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4719512134870 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884102107191 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43281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MPY-7501-SFHAGV-3WS A/ST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4719512134887 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884102107207 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01842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MPY-7501-SFHAGV-3WA A/AU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4719512134894 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884102107214 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35369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MPY-7501-SFHAGV-3WB A/BR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4719512134900 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884102107221 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08018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MPY-7501-SFHAGV-3WY A/KR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4719512134917 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884102107238 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44140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MPY-7501-SFHAGV-3WT A/TW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4719512134924 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884102107245 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73644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MPY-7501-SFHAGV-3WJ A/JP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4719512134931 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884102107252 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07914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MPY-7501-SFHAGV-3WI A/IN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4719512134948 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884102107269 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1704"/>
                  </a:ext>
                </a:extLst>
              </a:tr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MPY-7501-SFHAGV-3WW A/WO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4719512134955 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884102107276 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89917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99D3977-F6C2-49C7-BAA6-51B82B74C8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171" y="3626578"/>
          <a:ext cx="6421606" cy="160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642">
                  <a:extLst>
                    <a:ext uri="{9D8B030D-6E8A-4147-A177-3AD203B41FA5}">
                      <a16:colId xmlns:a16="http://schemas.microsoft.com/office/drawing/2014/main" val="1942304684"/>
                    </a:ext>
                  </a:extLst>
                </a:gridCol>
                <a:gridCol w="3852964">
                  <a:extLst>
                    <a:ext uri="{9D8B030D-6E8A-4147-A177-3AD203B41FA5}">
                      <a16:colId xmlns:a16="http://schemas.microsoft.com/office/drawing/2014/main" val="2293757445"/>
                    </a:ext>
                  </a:extLst>
                </a:gridCol>
              </a:tblGrid>
              <a:tr h="267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af-ZA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Net </a:t>
                      </a:r>
                      <a:r>
                        <a:rPr lang="af-ZA" sz="9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Weight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1.42 kg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72208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Gross </a:t>
                      </a:r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Weight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1.86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07599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Package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Dimensions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  <a:endParaRPr lang="af-ZA" sz="900" b="0" dirty="0" err="1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af-ZA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Noto Sans"/>
                        </a:rPr>
                        <a:t>260 x 190 x 100mm (10.24 x 7.48 x 3.94") 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89426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Carton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Dimensions</a:t>
                      </a:r>
                      <a:endParaRPr lang="af-ZA" sz="900" b="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af-ZA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Noto Sans"/>
                        </a:rPr>
                        <a:t>520 x 275 x 215mm (20.47 x 10.83 x 8.46")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22433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Unit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/ </a:t>
                      </a:r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Carton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5 </a:t>
                      </a:r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pcs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16059"/>
                  </a:ext>
                </a:extLst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Carton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/ Pallet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24 pcs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3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17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B87676DAAE9F9E4B92DA231D84C235A5" ma:contentTypeVersion="12" ma:contentTypeDescription="建立新的文件。" ma:contentTypeScope="" ma:versionID="08c3258f9f6287c163ff86791bc16196">
  <xsd:schema xmlns:xsd="http://www.w3.org/2001/XMLSchema" xmlns:xs="http://www.w3.org/2001/XMLSchema" xmlns:p="http://schemas.microsoft.com/office/2006/metadata/properties" xmlns:ns2="648034b2-0b6a-43fe-a2c5-7837e1e88d97" xmlns:ns3="8d920abf-5df9-4db7-a518-31f5c0945ce6" targetNamespace="http://schemas.microsoft.com/office/2006/metadata/properties" ma:root="true" ma:fieldsID="d102694853d0b4b8d9e496260e310c31" ns2:_="" ns3:_="">
    <xsd:import namespace="648034b2-0b6a-43fe-a2c5-7837e1e88d97"/>
    <xsd:import namespace="8d920abf-5df9-4db7-a518-31f5c0945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034b2-0b6a-43fe-a2c5-7837e1e88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20abf-5df9-4db7-a518-31f5c0945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25D74-F346-4F13-A84F-5DA03AF68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2807FE-0E8C-48C1-A80E-9EE029E5CF7F}">
  <ds:schemaRefs>
    <ds:schemaRef ds:uri="http://purl.org/dc/elements/1.1/"/>
    <ds:schemaRef ds:uri="http://purl.org/dc/dcmitype/"/>
    <ds:schemaRef ds:uri="http://schemas.microsoft.com/office/infopath/2007/PartnerControls"/>
    <ds:schemaRef ds:uri="648034b2-0b6a-43fe-a2c5-7837e1e88d97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d920abf-5df9-4db7-a518-31f5c0945ce6"/>
    <ds:schemaRef ds:uri="http://www.w3.org/XML/1998/namespace"/>
    <ds:schemaRef ds:uri="http://purl.org/dc/terms/"/>
    <ds:schemaRef ds:uri="4f062bac-a642-43d9-90bc-83aa1fbf6a4c"/>
  </ds:schemaRefs>
</ds:datastoreItem>
</file>

<file path=customXml/itemProps3.xml><?xml version="1.0" encoding="utf-8"?>
<ds:datastoreItem xmlns:ds="http://schemas.openxmlformats.org/officeDocument/2006/customXml" ds:itemID="{CF9B9966-6B9E-45F0-8B4E-EEAEB5520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034b2-0b6a-43fe-a2c5-7837e1e88d97"/>
    <ds:schemaRef ds:uri="8d920abf-5df9-4db7-a518-31f5c0945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1001</Words>
  <Application>Microsoft Office PowerPoint</Application>
  <PresentationFormat>自訂</PresentationFormat>
  <Paragraphs>179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Noto Sans</vt:lpstr>
      <vt:lpstr>宋体</vt:lpstr>
      <vt:lpstr>新細明體</vt:lpstr>
      <vt:lpstr>Arial</vt:lpstr>
      <vt:lpstr>Calibri</vt:lpstr>
      <vt:lpstr>Teko</vt:lpstr>
      <vt:lpstr>Teko SemiBold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Jennifer_Wang 王雅慶</cp:lastModifiedBy>
  <cp:revision>239</cp:revision>
  <dcterms:created xsi:type="dcterms:W3CDTF">2021-08-05T04:16:37Z</dcterms:created>
  <dcterms:modified xsi:type="dcterms:W3CDTF">2023-12-02T10:11:46Z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0x010100B87676DAAE9F9E4B92DA231D84C235A5</vt:lpwstr>
  </property>
</Properties>
</file>